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AF10083-F395-4B6E-BDA1-EE5B0DBCF580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4AAF18-42D2-4136-94C0-81DB2FFE0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kudago.com/spb/list/pamyatnye-mesta-leningradskoj-blokad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24743"/>
          </a:xfrm>
        </p:spPr>
        <p:txBody>
          <a:bodyPr/>
          <a:lstStyle/>
          <a:p>
            <a:pPr algn="ctr"/>
            <a:r>
              <a:rPr lang="ru-RU" dirty="0" smtClean="0"/>
              <a:t>ПАМЯТНЫЕ МЕСТА ЛЕНИНГРАДА</a:t>
            </a:r>
            <a:endParaRPr lang="ru-RU" dirty="0"/>
          </a:p>
        </p:txBody>
      </p:sp>
      <p:pic>
        <p:nvPicPr>
          <p:cNvPr id="4" name="Рисунок 3" descr="f34cff3522fda69ea2ba41b310dc967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49080"/>
            <a:ext cx="4320000" cy="252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5373217"/>
            <a:ext cx="3851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Подготовил Тимофей Журавлёв 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ученик 10 «А» класса, МБОУ СШ №1 г. Архангельска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Руководитель: </a:t>
            </a:r>
            <a:r>
              <a:rPr lang="ru-RU" sz="1200" dirty="0" err="1" smtClean="0">
                <a:solidFill>
                  <a:srgbClr val="002060"/>
                </a:solidFill>
              </a:rPr>
              <a:t>Куприянович</a:t>
            </a:r>
            <a:r>
              <a:rPr lang="ru-RU" sz="1200" dirty="0" smtClean="0">
                <a:solidFill>
                  <a:srgbClr val="002060"/>
                </a:solidFill>
              </a:rPr>
              <a:t> Марина Олеговна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учитель математики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Высшей квалификационной категории,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МБОУ СШ №1 г. Архангельска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0_9d76a_2a2bd698_orig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4320000" cy="2520000"/>
          </a:xfrm>
          <a:prstGeom prst="rect">
            <a:avLst/>
          </a:prstGeom>
        </p:spPr>
      </p:pic>
      <p:pic>
        <p:nvPicPr>
          <p:cNvPr id="7" name="Рисунок 6" descr="blokada2015_04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564904"/>
            <a:ext cx="4320000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 обороны и блокады Ленинграда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949280"/>
            <a:ext cx="9144000" cy="9087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/>
              <a:t>Мужество ленинградцев, не сдавших свой город фашистским оккупантам были увековечены в экспонатах открывшегося в 1946 г. музея. Политические события того времени не всегда поддавались логическим объяснениям — в феврале 1953 г. музей был закрыт, а коллекция расформирована по воинским частям и государственным охранным фондам.</a:t>
            </a:r>
            <a:endParaRPr lang="ru-RU" sz="1400" dirty="0"/>
          </a:p>
        </p:txBody>
      </p:sp>
      <p:pic>
        <p:nvPicPr>
          <p:cNvPr id="4" name="Рисунок 3" descr="a81fd116ae57599ad58cc7d1dcbbf6e9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348880"/>
            <a:ext cx="4320000" cy="3240000"/>
          </a:xfrm>
          <a:prstGeom prst="rect">
            <a:avLst/>
          </a:prstGeom>
        </p:spPr>
      </p:pic>
      <p:pic>
        <p:nvPicPr>
          <p:cNvPr id="5" name="Рисунок 4" descr="a81fd116ae57599ad58cc7d1dcbbf6e9_1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348880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блокадному трамваю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87647"/>
            <a:ext cx="9144000" cy="12733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500" dirty="0" smtClean="0"/>
              <a:t>Такие трамваи ходили по городу в 1940-х годах и были основным видом транспорта. Когда началась блокада и прекратилась подача электроэнергии, многие вагоны даже не смогли вернуться в парк и так и остались на улицах осажденного города.</a:t>
            </a:r>
          </a:p>
          <a:p>
            <a:pPr algn="just"/>
            <a:r>
              <a:rPr lang="ru-RU" sz="1500" dirty="0" smtClean="0"/>
              <a:t>Линия фронта во время войны проходила всего в четырех километрах от места, где сейчас стоит памятник. Именно здесь ленинградцы соорудили из трамвайных вагонов, набитых камнями, противотанковые баррикады.</a:t>
            </a:r>
          </a:p>
          <a:p>
            <a:endParaRPr lang="ru-RU" dirty="0"/>
          </a:p>
        </p:txBody>
      </p:sp>
      <p:pic>
        <p:nvPicPr>
          <p:cNvPr id="4" name="Рисунок 3" descr="37a0948ec35aa5b7b5cb34e00f272e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320000" cy="3240000"/>
          </a:xfrm>
          <a:prstGeom prst="rect">
            <a:avLst/>
          </a:prstGeom>
        </p:spPr>
      </p:pic>
      <p:pic>
        <p:nvPicPr>
          <p:cNvPr id="5" name="Рисунок 4" descr="b8f580de1d82effb0d76be1459ff96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Музей-заповедник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«Прорыв блокады Ленинграда»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В состав комплекса вошли Невский и Ивановский «пятачки», </a:t>
            </a:r>
            <a:r>
              <a:rPr lang="ru-RU" sz="1400" dirty="0" err="1" smtClean="0"/>
              <a:t>Синявинские</a:t>
            </a:r>
            <a:r>
              <a:rPr lang="ru-RU" sz="1400" dirty="0" smtClean="0"/>
              <a:t> высоты, Шлиссельбург, памятный знак в </a:t>
            </a:r>
            <a:r>
              <a:rPr lang="ru-RU" sz="1400" dirty="0" err="1" smtClean="0"/>
              <a:t>Малуксе</a:t>
            </a:r>
            <a:r>
              <a:rPr lang="ru-RU" sz="1400" dirty="0" smtClean="0"/>
              <a:t>, мемориальный комплекс и церковь в селе </a:t>
            </a:r>
            <a:r>
              <a:rPr lang="ru-RU" sz="1400" dirty="0" err="1" smtClean="0"/>
              <a:t>Сологубовка</a:t>
            </a:r>
            <a:r>
              <a:rPr lang="ru-RU" sz="1400" dirty="0" smtClean="0"/>
              <a:t>. В деревне </a:t>
            </a:r>
            <a:r>
              <a:rPr lang="ru-RU" sz="1400" dirty="0" err="1" smtClean="0"/>
              <a:t>Кобона</a:t>
            </a:r>
            <a:r>
              <a:rPr lang="ru-RU" sz="1400" dirty="0" smtClean="0"/>
              <a:t> открыт филиал музея под названием «Дорога жизни». Территория музейного заповедника занимает площадь 694 га.</a:t>
            </a:r>
          </a:p>
          <a:p>
            <a:pPr algn="just"/>
            <a:r>
              <a:rPr lang="ru-RU" sz="1400" dirty="0" smtClean="0"/>
              <a:t>Танки Т-38, Т-26 и КВ-1, выставленные на площадке музея — это именно те боевые машины, экипажи которых были непосредственными участниками войсковой операции, завершившейся соединением двух фронтов (</a:t>
            </a:r>
            <a:r>
              <a:rPr lang="ru-RU" sz="1400" dirty="0" err="1" smtClean="0"/>
              <a:t>Волховского</a:t>
            </a:r>
            <a:r>
              <a:rPr lang="ru-RU" sz="1400" dirty="0" smtClean="0"/>
              <a:t> и Ленинградского) и долгожданным снятием блокады. Боевые машины были подняты со дна Ладожского озера и восстановлены в цехах Невского завода.</a:t>
            </a:r>
            <a:endParaRPr lang="ru-RU" sz="1400" dirty="0"/>
          </a:p>
        </p:txBody>
      </p:sp>
      <p:pic>
        <p:nvPicPr>
          <p:cNvPr id="4" name="Рисунок 3" descr="9936ae4dfce15260b106e500a0aa806b.jpg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320000" cy="3240000"/>
          </a:xfrm>
          <a:prstGeom prst="rect">
            <a:avLst/>
          </a:prstGeom>
        </p:spPr>
      </p:pic>
      <p:pic>
        <p:nvPicPr>
          <p:cNvPr id="5" name="Рисунок 4" descr="d533db768a70aea4fe5b4679318b7997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Монумент героическим защитникам Ленинграда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69160"/>
            <a:ext cx="9144000" cy="198884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Монумент героическим защитникам Ленинграда был создан по проекту народных архитекторов СССР Сперанского и Каменского. 9 мая 1975 года состоялось торжественное открытие монумента. 3 февраля 1978 года был торжественно открыт подземный Памятный зал. На гранитных пилонах замерли 26 бронзовых скульптур - это защитники Ленинграда. В центральной части находится гранитный обелиск, который является символом Победы в одной из самых кровопролитных войн за всю историю человечества. Рядом с обелиском была создана скульптурная группа «Победители»: скульптуры солдат обозначают единство и нерушимость города во время войны. К обелиску ведут широкие </a:t>
            </a:r>
            <a:r>
              <a:rPr lang="ru-RU" sz="1400" dirty="0" err="1" smtClean="0"/>
              <a:t>лестницы.Здесь</a:t>
            </a:r>
            <a:r>
              <a:rPr lang="ru-RU" sz="1400" dirty="0" smtClean="0"/>
              <a:t> посетители смогут ознакомиться с документально-художественной экспозиций, которая посвящена обороне Ленинграда.</a:t>
            </a:r>
            <a:endParaRPr lang="ru-RU" sz="1400" dirty="0"/>
          </a:p>
        </p:txBody>
      </p:sp>
      <p:pic>
        <p:nvPicPr>
          <p:cNvPr id="4" name="Рисунок 3" descr="ecef6a618ade1dbd4a9193c968663ce5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4320000" cy="3240000"/>
          </a:xfrm>
          <a:prstGeom prst="rect">
            <a:avLst/>
          </a:prstGeom>
        </p:spPr>
      </p:pic>
      <p:pic>
        <p:nvPicPr>
          <p:cNvPr id="5" name="Рисунок 4" descr="00d39ec50f2b09b47edbd1df8cb5d862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Мемориал «Разорванное кольцо»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13176"/>
            <a:ext cx="9144000" cy="1844824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На бетоне, в который вмонтированы арки запечатлены следы машин, рядом располагаются два шара-прожектора и зенитное орудие. У мемориала проходит старт и финиш ежегодного марафона «Дорога жизни». Памятник часто посещают туристические группы, для всех желающих проводятся </a:t>
            </a:r>
            <a:r>
              <a:rPr lang="ru-RU" sz="1500" dirty="0" err="1" smtClean="0"/>
              <a:t>он-лайн</a:t>
            </a:r>
            <a:r>
              <a:rPr lang="ru-RU" sz="1500" dirty="0" smtClean="0"/>
              <a:t> экскурсии.</a:t>
            </a:r>
          </a:p>
          <a:p>
            <a:r>
              <a:rPr lang="ru-RU" sz="1500" dirty="0" smtClean="0"/>
              <a:t>Рядом с комплексом есть оборудованная автостоянка. Планируется создание масштабного информационного ресурса о мемориале, что, безусловно, помогло бы большему количеству людей узнать об этом замечательном месте.</a:t>
            </a:r>
          </a:p>
          <a:p>
            <a:endParaRPr lang="ru-RU" dirty="0"/>
          </a:p>
        </p:txBody>
      </p:sp>
      <p:pic>
        <p:nvPicPr>
          <p:cNvPr id="4" name="Рисунок 3" descr="7b385b407ceb7410ffa90c6ddd214984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556792"/>
            <a:ext cx="4320000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http://kudago.com/spb/list/pamyatnye-mesta-leningradskoj-blokady/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466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ПАМЯТНЫЕ МЕСТА ЛЕНИНГРАДА</vt:lpstr>
      <vt:lpstr>Музей обороны и блокады Ленинграда </vt:lpstr>
      <vt:lpstr>Памятник блокадному трамваю </vt:lpstr>
      <vt:lpstr>Музей-заповедник  «Прорыв блокады Ленинграда» </vt:lpstr>
      <vt:lpstr>Монумент героическим защитникам Ленинграда </vt:lpstr>
      <vt:lpstr>Мемориал «Разорванное кольцо» </vt:lpstr>
      <vt:lpstr>Библиография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ПАМЯТНЫЕ МЕСТА ЛЕНИНГРАДА.</dc:title>
  <dc:creator>Сергей</dc:creator>
  <cp:lastModifiedBy>Lena</cp:lastModifiedBy>
  <cp:revision>7</cp:revision>
  <dcterms:created xsi:type="dcterms:W3CDTF">2015-09-18T17:26:28Z</dcterms:created>
  <dcterms:modified xsi:type="dcterms:W3CDTF">2015-11-02T16:13:39Z</dcterms:modified>
</cp:coreProperties>
</file>