
<file path=Configurations2/accelerator/current.xml>
</file>

<file path=META-INF/manifest.xml><?xml version="1.0" encoding="utf-8"?>
<manifest:manifest xmlns:manifest="urn:oasis:names:tc:opendocument:xmlns:manifest:1.0">
  <manifest:file-entry manifest:media-type="application/vnd.oasis.opendocument.presentation" manifest:full-path="/"/>
  <manifest:file-entry manifest:media-type="" manifest:full-path="Configurations2/statusbar/"/>
  <manifest:file-entry manifest:media-type="" manifest:full-path="Configurations2/accelerator/current.xml"/>
  <manifest:file-entry manifest:media-type="" manifest:full-path="Configurations2/accelerator/"/>
  <manifest:file-entry manifest:media-type="" manifest:full-path="Configurations2/floater/"/>
  <manifest:file-entry manifest:media-type="" manifest:full-path="Configurations2/popupmenu/"/>
  <manifest:file-entry manifest:media-type="" manifest:full-path="Configurations2/progressbar/"/>
  <manifest:file-entry manifest:media-type="" manifest:full-path="Configurations2/menubar/"/>
  <manifest:file-entry manifest:media-type="" manifest:full-path="Configurations2/toolbar/"/>
  <manifest:file-entry manifest:media-type="" manifest:full-path="Configurations2/images/Bitmaps/"/>
  <manifest:file-entry manifest:media-type="" manifest:full-path="Configurations2/images/"/>
  <manifest:file-entry manifest:media-type="application/vnd.sun.xml.ui.configuration" manifest:full-path="Configurations2/"/>
  <manifest:file-entry manifest:media-type="image/jpeg" manifest:full-path="Pictures/10000000000002580000031C0AEC5579.jpg"/>
  <manifest:file-entry manifest:media-type="image/jpeg" manifest:full-path="Pictures/10000000000002BC000002379252D5DA.jpg"/>
  <manifest:file-entry manifest:media-type="image/jpeg" manifest:full-path="Pictures/100000000000097B00000DB132066D9D.jpg"/>
  <manifest:file-entry manifest:media-type="image/jpeg" manifest:full-path="Pictures/10000000000005560000030071820643.jpg"/>
  <manifest:file-entry manifest:media-type="image/jpeg" manifest:full-path="Pictures/100000000000017F000001FF72A011FD.jpg"/>
  <manifest:file-entry manifest:media-type="image/jpeg" manifest:full-path="Pictures/10000000000008E300000CFC525DB1F3.jpg"/>
  <manifest:file-entry manifest:media-type="image/jpeg" manifest:full-path="Pictures/1000000000000400000002FB89CC6129.jpg"/>
  <manifest:file-entry manifest:media-type="image/png" manifest:full-path="Pictures/10000000000004FA000000196EE4D4B2.png"/>
  <manifest:file-entry manifest:media-type="image/jpeg" manifest:full-path="Pictures/10000000000002580000031D6C97F5B0.jpg"/>
  <manifest:file-entry manifest:media-type="image/jpeg" manifest:full-path="Pictures/10000000000001F4000001775C0056C6.jpg"/>
  <manifest:file-entry manifest:media-type="image/jpeg" manifest:full-path="Pictures/100000000000055600000300B7D1CD69.jpg"/>
  <manifest:file-entry manifest:media-type="image/jpeg" manifest:full-path="Pictures/100000000000088900000B49BB663FC8.jpg"/>
  <manifest:file-entry manifest:media-type="image/jpeg" manifest:full-path="Pictures/10000000000002580000031A44877540.jpg"/>
  <manifest:file-entry manifest:media-type="" manifest:full-path="Pictures/"/>
  <manifest:file-entry manifest:media-type="text/xml" manifest:full-path="content.xml"/>
  <manifest:file-entry manifest:media-type="text/xml" manifest:full-path="styles.xml"/>
  <manifest:file-entry manifest:media-type="text/xml" manifest:full-path="meta.xml"/>
  <manifest:file-entry manifest:media-type="" manifest:full-path="Thumbnails/thumbnail.png"/>
  <manifest:file-entry manifest:media-type="" manifest:full-path="Thumbnails/"/>
  <manifest:file-entry manifest:media-type="text/xml" manifest:full-path="settings.xml"/>
</manifest:manifest>
</file>

<file path=content.xml><?xml version="1.0" encoding="utf-8"?>
<office:document-content xmlns:office="urn:oasis:names:tc:opendocument:xmlns:office:1.0" xmlns:style="urn:oasis:names:tc:opendocument:xmlns:style:1.0" xmlns:text="urn:oasis:names:tc:opendocument:xmlns:text:1.0" xmlns:table="urn:oasis:names:tc:opendocument:xmlns:table:1.0" xmlns:draw="urn:oasis:names:tc:opendocument:xmlns:drawing:1.0" xmlns:fo="urn:oasis:names:tc:opendocument:xmlns:xsl-fo-compatible:1.0" xmlns:xlink="http://www.w3.org/1999/xlink" xmlns:dc="http://purl.org/dc/elements/1.1/" xmlns:meta="urn:oasis:names:tc:opendocument:xmlns:meta:1.0" xmlns:number="urn:oasis:names:tc:opendocument:xmlns:datastyle:1.0" xmlns:presentation="urn:oasis:names:tc:opendocument:xmlns:presentation:1.0" xmlns:svg="urn:oasis:names:tc:opendocument:xmlns:svg-compatible:1.0" xmlns:chart="urn:oasis:names:tc:opendocument:xmlns:chart:1.0" xmlns:dr3d="urn:oasis:names:tc:opendocument:xmlns:dr3d:1.0" xmlns:math="http://www.w3.org/1998/Math/MathML" xmlns:form="urn:oasis:names:tc:opendocument:xmlns:form:1.0" xmlns:script="urn:oasis:names:tc:opendocument:xmlns:script:1.0" xmlns:ooo="http://openoffice.org/2004/office" xmlns:ooow="http://openoffice.org/2004/writer" xmlns:oooc="http://openoffice.org/2004/calc" xmlns:dom="http://www.w3.org/2001/xml-events" xmlns:xforms="http://www.w3.org/2002/xforms" xmlns:xsd="http://www.w3.org/2001/XMLSchema" xmlns:xsi="http://www.w3.org/2001/XMLSchema-instance" xmlns:smil="urn:oasis:names:tc:opendocument:xmlns:smil-compatible:1.0" xmlns:anim="urn:oasis:names:tc:opendocument:xmlns:animation:1.0" office:version="1.1">
  <office:scripts/>
  <office:automatic-styles>
    <style:style style:name="dp1" style:family="drawing-page">
      <style:drawing-page-properties presentation:transition-speed="slow" presentation:background-visible="true" presentation:background-objects-visible="true" presentation:display-footer="true" presentation:display-page-number="false" presentation:display-date-time="true" smil:type="barWipe" smil:subtype="fromLeft"/>
    </style:style>
    <style:style style:name="dp2" style:family="drawing-page">
      <style:drawing-page-properties presentation:display-header="true" presentation:display-footer="true" presentation:display-page-number="false" presentation:display-date-time="true"/>
    </style:style>
    <style:style style:name="gr1" style:family="graphic" style:parent-style-name="standard">
      <style:graphic-properties draw:stroke="none" draw:fill="none" fo:min-height="7.625cm"/>
    </style:style>
    <style:style style:name="gr2" style:family="graphic">
      <style:graphic-properties style:protect="size"/>
    </style:style>
    <style:style style:name="gr3" style:family="graphic" style:parent-style-name="standard">
      <style:graphic-properties draw:stroke="none" draw:fill="none" fo:min-height="1.992cm"/>
    </style:style>
    <style:style style:name="gr4" style:family="graphic" style:parent-style-name="standard">
      <style:graphic-properties draw:stroke="none" draw:fill="none" fo:min-height="10.954cm"/>
    </style:style>
    <style:style style:name="gr5" style:family="graphic" style:parent-style-name="standard">
      <style:graphic-properties draw:stroke="none" draw:fill="none" style:repeat="stretch" draw:fill-image-ref-point="top-left" draw:textarea-horizontal-align="center" draw:textarea-vertical-align="middle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draw:image-opacity="100%" style:mirror="none"/>
    </style:style>
    <style:style style:name="gr6" style:family="graphic" style:parent-style-name="standard">
      <style:graphic-properties draw:stroke="none" draw:fill="none" fo:min-height="12.25cm"/>
    </style:style>
    <style:style style:name="gr7" style:family="graphic" style:parent-style-name="standard">
      <style:graphic-properties draw:stroke="none" draw:fill="none" fo:min-height="2.861cm"/>
    </style:style>
    <style:style style:name="gr8" style:family="graphic" style:parent-style-name="standard">
      <style:graphic-properties draw:stroke="none" draw:fill="none" fo:min-height="16.917cm"/>
    </style:style>
    <style:style style:name="gr9" style:family="graphic" style:parent-style-name="standard">
      <style:graphic-properties draw:stroke="solid" svg:stroke-width="0.176cm" svg:stroke-color="#333333" draw:fill="none" style:repeat="stretch" draw:fill-image-ref-point="top-left" draw:textarea-horizontal-align="center" draw:textarea-vertical-align="middle" draw:auto-grow-height="false" fo:padding-top="0.125cm" fo:padding-bottom="0.125cm" fo:padding-left="0.25cm" fo:padding-right="0.25cm" fo:wrap-option="wrap" draw:color-mode="standard" draw:luminance="0%" draw:contrast="0%" draw:gamma="100%" draw:red="0%" draw:green="0%" draw:blue="0%" draw:image-opacity="100%" style:mirror="none"/>
    </style:style>
    <style:style style:name="gr10" style:family="graphic" style:parent-style-name="standard">
      <style:graphic-properties draw:stroke="none" draw:fill="none" fo:min-height="10.947cm"/>
    </style:style>
    <style:style style:name="gr11" style:family="graphic" style:parent-style-name="standard">
      <style:graphic-properties draw:stroke="none" draw:fill="none" fo:min-height="2.982cm"/>
    </style:style>
    <style:style style:name="gr12" style:family="graphic" style:parent-style-name="standard">
      <style:graphic-properties draw:stroke="none" draw:fill="none" fo:min-height="1.128cm"/>
    </style:style>
    <style:style style:name="gr13" style:family="graphic" style:parent-style-name="standard">
      <style:graphic-properties draw:stroke="none" draw:fill="none" fo:min-height="1.327cm"/>
    </style:style>
    <style:style style:name="gr14" style:family="graphic" style:parent-style-name="standard">
      <style:graphic-properties draw:stroke="none" draw:fill="none" fo:min-height="1.424cm"/>
    </style:style>
    <style:style style:name="gr15" style:family="graphic" style:parent-style-name="standard">
      <style:graphic-properties draw:stroke="none" draw:fill="none" fo:min-height="2.846cm"/>
    </style:style>
    <style:style style:name="gr16" style:family="graphic" style:parent-style-name="standard">
      <style:graphic-properties draw:stroke="none" draw:fill="none" draw:textarea-horizontal-align="center" draw:textarea-vertical-align="middle" draw:fit-to-contour="true" fo:min-height="12.002cm" draw:color-mode="standard" draw:luminance="0%" draw:contrast="0%" draw:gamma="100%" draw:red="0%" draw:green="0%" draw:blue="0%" fo:clip="rect(0cm 0cm 0cm 0cm)" draw:image-opacity="100%" style:mirror="none"/>
    </style:style>
    <style:style style:name="gr17" style:family="graphic" style:parent-style-name="standard">
      <style:graphic-properties draw:stroke="none" draw:fill="none" fo:min-height="3.814cm"/>
    </style:style>
    <style:style style:name="gr18" style:family="graphic" style:parent-style-name="standard">
      <style:graphic-properties draw:stroke="none" draw:fill="none" fo:min-height="7.215cm"/>
    </style:style>
    <style:style style:name="gr19" style:family="graphic" style:parent-style-name="standard" style:list-style-name="L4">
      <style:graphic-properties draw:stroke="none" draw:fill="none" fo:min-height="8.653cm"/>
    </style:style>
    <style:style style:name="pr1" style:family="presentation" style:parent-style-name="Notepad-title">
      <style:graphic-properties draw:stroke="none" draw:fill="none" fo:min-height="1.027cm"/>
    </style:style>
    <style:style style:name="pr2" style:family="presentation" style:parent-style-name="Notepad-notes" style:list-style-name="L5">
      <style:graphic-properties draw:fill-color="#ffffff" draw:auto-grow-height="true" fo:min-height="12.132cm"/>
    </style:style>
    <style:style style:name="pr3" style:family="presentation" style:parent-style-name="Notepad-notes">
      <style:graphic-properties draw:fill-color="#ffffff" fo:min-height="11.881cm"/>
    </style:style>
    <style:style style:name="pr4" style:family="presentation" style:parent-style-name="Notepad-title">
      <style:graphic-properties draw:stroke="none" draw:fill="none" fo:min-height="1.908cm"/>
    </style:style>
    <style:style style:name="P1" style:family="paragraph">
      <style:paragraph-properties fo:margin-left="0cm" fo:margin-right="0cm" fo:margin-top="0cm" fo:margin-bottom="0cm" fo:text-align="center" fo:text-indent="0cm" style:punctuation-wrap="hanging"/>
      <style:text-properties fo:hyphenate="false"/>
    </style:style>
    <style:style style:name="P2" style:family="paragraph">
      <style:paragraph-properties fo:margin-left="0cm" fo:margin-right="0cm" fo:text-align="end" fo:text-indent="0cm" style:punctuation-wrap="hanging"/>
      <style:text-properties fo:hyphenate="false"/>
    </style:style>
    <style:style style:name="P3" style:family="paragraph">
      <style:paragraph-properties fo:margin-left="0.6cm" fo:margin-right="0cm" fo:text-indent="-0.6cm"/>
    </style:style>
    <style:style style:name="P4" style:family="paragraph">
      <style:paragraph-properties fo:margin-left="0cm" fo:margin-right="0cm" fo:text-align="center" fo:text-indent="0cm" style:punctuation-wrap="hanging"/>
      <style:text-properties fo:hyphenate="false"/>
    </style:style>
    <style:style style:name="P5" style:family="paragraph">
      <style:paragraph-properties fo:margin-left="0cm" fo:margin-right="0cm" fo:text-align="start" fo:text-indent="0cm" style:punctuation-wrap="hanging"/>
      <style:text-properties fo:hyphenate="false"/>
    </style:style>
    <style:style style:name="P6" style:family="paragraph">
      <style:paragraph-properties fo:margin-left="0cm" fo:margin-right="0cm" fo:margin-top="0cm" fo:margin-bottom="0cm" fo:text-align="center" fo:text-indent="0cm" style:punctuation-wrap="simple"/>
      <style:text-properties fo:hyphenate="false"/>
    </style:style>
    <style:style style:name="P7" style:family="paragraph">
      <style:paragraph-properties fo:margin-left="0cm" fo:margin-right="0cm" fo:text-indent="0cm"/>
    </style:style>
    <style:style style:name="P8" style:family="paragraph">
      <style:paragraph-properties fo:text-align="center"/>
      <style:text-properties fo:font-size="18pt"/>
    </style:style>
    <style:style style:name="P9" style:family="paragraph">
      <style:paragraph-properties fo:margin-left="0cm" fo:margin-right="0cm" fo:text-indent="0cm"/>
      <style:text-properties fo:font-size="22pt" style:font-size-asian="22pt" style:font-size-complex="22pt"/>
    </style:style>
    <style:style style:name="P10" style:family="paragraph">
      <style:paragraph-properties fo:margin-left="0cm" fo:margin-right="0cm" fo:margin-top="0cm" fo:margin-bottom="0cm" fo:line-height="100%" fo:text-align="center" fo:text-indent="0cm" style:punctuation-wrap="hanging"/>
      <style:text-properties fo:hyphenate="false"/>
    </style:style>
    <style:style style:name="P11" style:family="paragraph">
      <style:paragraph-properties fo:margin-left="0cm" fo:margin-right="0cm" fo:margin-top="0cm" fo:margin-bottom="0cm" fo:line-height="100%" fo:text-align="center" fo:text-indent="0cm" style:punctuation-wrap="hanging"/>
      <style:text-properties fo:font-size="28pt" style:font-size-asian="28pt" style:font-size-complex="28pt" fo:hyphenate="false"/>
    </style:style>
    <style:style style:name="P12" style:family="paragraph">
      <style:paragraph-properties fo:margin-left="0cm" fo:margin-right="0cm" fo:text-indent="0cm"/>
      <style:text-properties fo:font-size="20pt"/>
    </style:style>
    <style:style style:name="P13" style:family="paragraph">
      <style:paragraph-properties fo:margin-left="0cm" fo:margin-right="0cm" fo:margin-top="0cm" fo:margin-bottom="0cm" fo:text-align="center" fo:text-indent="0cm" style:punctuation-wrap="hanging"/>
      <style:text-properties fo:font-size="28pt" style:font-size-asian="28pt" style:font-size-complex="28pt" fo:hyphenate="false"/>
    </style:style>
    <style:style style:name="P14" style:family="paragraph">
      <style:paragraph-properties fo:margin-left="0cm" fo:margin-right="0cm" fo:margin-top="0cm" fo:margin-bottom="0cm" fo:line-height="100%" fo:text-align="center" fo:text-indent="0cm" style:punctuation-wrap="simple"/>
      <style:text-properties fo:hyphenate="false"/>
    </style:style>
    <style:style style:name="P15" style:family="paragraph">
      <style:paragraph-properties fo:margin-left="0cm" fo:margin-right="0cm" fo:text-align="center" fo:text-indent="0cm"/>
    </style:style>
    <style:style style:name="P16" style:family="paragraph">
      <style:paragraph-properties fo:margin-left="0cm" fo:margin-right="0cm" fo:text-align="center" fo:text-indent="0cm"/>
      <style:text-properties fo:font-size="22pt" style:font-size-asian="22pt" style:font-size-complex="22pt"/>
    </style:style>
    <style:style style:name="P17" style:family="paragraph">
      <style:paragraph-properties fo:margin-left="0.6cm" fo:margin-right="0cm" fo:text-align="center" fo:text-indent="-0.6cm"/>
    </style:style>
    <style:style style:name="T1" style:family="text">
      <style:text-properties fo:color="#575f6d" style:text-line-through-style="none" fo:font-family="Arial" style:font-family-generic="swiss" fo:font-size="26pt" fo:font-style="normal" style:text-underline-style="none" fo:font-weight="normal" style:font-size-asian="26pt" style:font-style-asian="normal" style:font-weight-asian="normal" style:font-family-complex="Arial" style:font-family-generic-complex="swiss" style:font-size-complex="26pt" style:font-style-complex="normal" style:font-weight-complex="normal"/>
    </style:style>
    <style:style style:name="T2" style:family="text">
      <style:text-properties fo:color="#000000" style:text-line-through-style="none" fo:font-family="'Century Schoolbook'" fo:font-size="20pt" fo:font-style="normal" style:text-underline-style="none" fo:font-weight="normal" style:font-size-asian="20pt" style:font-style-asian="normal" style:font-weight-asian="normal" style:font-size-complex="20pt" style:font-style-complex="normal" style:font-weight-complex="normal"/>
    </style:style>
    <style:style style:name="T3" style:family="text">
      <style:text-properties fo:color="#000000" style:text-line-through-style="none" fo:font-family="'Century Schoolbook'" fo:font-size="24pt" fo:font-style="normal" style:text-underline-style="none" fo:font-weight="bold" style:font-size-asian="24pt" style:font-style-asian="normal" style:font-weight-asian="bold" style:font-size-complex="24pt" style:font-style-complex="normal" style:font-weight-complex="bold"/>
    </style:style>
    <style:style style:name="T4" style:family="text">
      <style:text-properties fo:color="#000000" style:text-line-through-style="none" fo:font-family="Arial" style:font-family-generic="swiss" fo:font-size="20pt" fo:font-style="normal" style:text-underline-style="none" fo:font-weight="bold" style:font-family-asian="Calibri" style:font-pitch-asian="fixed" style:font-size-asian="20pt" style:font-style-asian="normal" style:font-weight-asian="bold" style:font-family-complex="Calibri" style:font-family-generic-complex="swiss" style:font-size-complex="20pt" style:font-style-complex="normal" style:font-weight-complex="bold"/>
    </style:style>
    <style:style style:name="T5" style:family="text">
      <style:text-properties fo:font-size="24pt" style:font-size-asian="24pt" style:font-size-complex="24pt"/>
    </style:style>
    <style:style style:name="T6" style:family="text">
      <style:text-properties fo:font-size="22pt" style:font-size-asian="22pt" style:font-size-complex="22pt"/>
    </style:style>
    <style:style style:name="T7" style:family="text">
      <style:text-properties fo:color="#000000" style:text-line-through-style="none" fo:font-family="'Century Schoolbook'" fo:font-size="18pt" fo:font-style="normal" style:text-underline-style="none" fo:font-weight="bold" style:font-size-asian="18pt" style:font-style-asian="normal" style:font-weight-asian="bold" style:font-size-complex="18pt" style:font-style-complex="normal" style:font-weight-complex="bold"/>
    </style:style>
    <style:style style:name="T8" style:family="text">
      <style:text-properties fo:color="#000000" style:text-line-through-style="none" fo:font-family="Arial" style:font-family-generic="swiss" fo:font-size="28pt" fo:font-style="normal" style:text-underline-style="solid" style:text-underline-width="auto" style:text-underline-color="font-color" fo:font-weight="bold" style:font-family-asian="'Times New Roman'" style:font-pitch-asian="fixed" style:font-size-asian="28pt" style:font-style-asian="normal" style:font-weight-asian="bold" style:font-family-complex="Calibri" style:font-family-generic-complex="swiss" style:font-size-complex="28pt" style:font-style-complex="normal" style:font-weight-complex="bold"/>
    </style:style>
    <style:style style:name="T9" style:family="text">
      <style:text-properties fo:color="#000000" style:text-line-through-style="none" fo:font-family="Cambria" style:font-family-generic="roman" fo:font-size="28pt" fo:font-style="normal" style:text-underline-style="none" fo:font-weight="bold" style:font-size-asian="28pt" style:font-style-asian="normal" style:font-weight-asian="bold" style:font-family-complex="Arial" style:font-family-generic-complex="swiss" style:font-size-complex="28pt" style:font-style-complex="normal" style:font-weight-complex="bold"/>
    </style:style>
    <style:style style:name="T10" style:family="text">
      <style:text-properties fo:color="#000000" style:text-line-through-style="none" fo:font-family="Arial" style:font-family-generic="swiss" fo:font-size="28pt" fo:font-style="normal" style:text-underline-style="none" fo:font-weight="bold" style:font-family-asian="'Times New Roman'" style:font-pitch-asian="fixed" style:font-size-asian="28pt" style:font-style-asian="normal" style:font-weight-asian="bold" style:font-family-complex="Arial" style:font-family-generic-complex="swiss" style:font-size-complex="28pt" style:font-style-complex="normal" style:font-weight-complex="bold"/>
    </style:style>
    <style:style style:name="T11" style:family="text">
      <style:text-properties fo:color="#000000" style:text-line-through-style="none" fo:font-family="Arial" style:font-family-generic="swiss" fo:font-size="36pt" fo:font-style="normal" style:text-underline-style="none" fo:font-weight="bold" style:font-family-asian="'Times New Roman'" style:font-pitch-asian="fixed" style:font-size-asian="36pt" style:font-style-asian="normal" style:font-weight-asian="bold" style:font-family-complex="Arial" style:font-family-generic-complex="swiss" style:font-size-complex="36pt" style:font-style-complex="normal" style:font-weight-complex="bold"/>
    </style:style>
    <style:style style:name="T12" style:family="text">
      <style:text-properties style:font-size-complex="9.10000038146973pt" style:font-style-complex="italic"/>
    </style:style>
    <style:style style:name="T13" style:family="text">
      <style:text-properties fo:font-size="18pt" fo:font-style="italic" style:font-size-asian="18pt" style:font-size-complex="18pt" style:font-style-complex="italic"/>
    </style:style>
    <style:style style:name="T14" style:family="text">
      <style:text-properties fo:font-size="18pt" style:font-size-asian="18pt" style:font-size-complex="18pt"/>
    </style:style>
    <text:list-style style:name="L1">
      <text:list-level-style-bullet text:level="1" text:bullet-char="">
        <style:text-properties fo:font-family="StarSymbol" fo:color="#000000" fo:font-size="45%"/>
      </text:list-level-style-bullet>
      <text:list-level-style-bullet text:level="2" text:bullet-char="">
        <style:list-level-properties text:space-before="1cm"/>
        <style:text-properties fo:font-family="StarSymbol" fo:color="#000000" fo:font-size="45%"/>
      </text:list-level-style-bullet>
      <text:list-level-style-bullet text:level="3" text:bullet-char="">
        <style:list-level-properties text:space-before="2cm"/>
        <style:text-properties fo:font-family="StarSymbol" fo:color="#000000" fo:font-size="45%"/>
      </text:list-level-style-bullet>
      <text:list-level-style-bullet text:level="4" text:bullet-char="">
        <style:list-level-properties text:space-before="3cm"/>
        <style:text-properties fo:font-family="StarSymbol" fo:color="#000000" fo:font-size="45%"/>
      </text:list-level-style-bullet>
      <text:list-level-style-bullet text:level="5" text:bullet-char="">
        <style:list-level-properties text:space-before="4cm"/>
        <style:text-properties fo:font-family="StarSymbol" fo:color="#000000" fo:font-size="45%"/>
      </text:list-level-style-bullet>
      <text:list-level-style-bullet text:level="6" text:bullet-char="">
        <style:list-level-properties text:space-before="5cm"/>
        <style:text-properties fo:font-family="StarSymbol" fo:color="#000000" fo:font-size="45%"/>
      </text:list-level-style-bullet>
      <text:list-level-style-bullet text:level="7" text:bullet-char="">
        <style:list-level-properties text:space-before="6cm"/>
        <style:text-properties fo:font-family="StarSymbol" fo:color="#000000" fo:font-size="45%"/>
      </text:list-level-style-bullet>
      <text:list-level-style-bullet text:level="8" text:bullet-char="">
        <style:list-level-properties text:space-before="7cm"/>
        <style:text-properties fo:font-family="StarSymbol" fo:color="#000000" fo:font-size="45%"/>
      </text:list-level-style-bullet>
      <text:list-level-style-bullet text:level="9" text:bullet-char="">
        <style:list-level-properties text:space-before="8cm"/>
        <style:text-properties fo:font-family="StarSymbol" fo:color="#000000" fo:font-size="45%"/>
      </text:list-level-style-bullet>
    </text:list-style>
    <text:list-style style:name="L2">
      <text:list-level-style-bullet text:level="1" text:bullet-char="●"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3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4">
      <text:list-level-style-bullet text:level="1" text:bullet-char="●">
        <style:list-level-properties text:min-label-width="0.6cm"/>
        <style:text-properties fo:font-family="StarSymbol" fo:color="#000000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fo:color="#000000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fo:color="#000000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fo:color="#000000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fo:color="#000000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fo:color="#000000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fo:color="#000000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fo:color="#000000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fo:color="#000000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5">
      <text:list-level-style-bullet text:level="1" text:bullet-char="●">
        <style:list-level-properties text:min-label-width="0.6cm"/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</office:automatic-styles>
  <office:body>
    <office:presentation>
      <draw:page draw:name="page1" draw:style-name="dp1" draw:master-page-name="Notepad" presentation:presentation-page-layout-name="AL1T0" draw:id="id1">
        <office:forms form:automatic-focus="false" form:apply-design-mode="false"/>
        <draw:frame presentation:style-name="pr1" draw:text-style-name="P1" draw:layer="layout" svg:width="20.251cm" svg:height="1.027cm" svg:x="3cm" svg:y="4.473cm">
          <draw:text-box>
            <text:p text:style-name="P1">
              <text:span text:style-name="T1">Изображение предметного мира - натюрморт </text:span>
            </text:p>
          </draw:text-box>
        </draw:frame>
        <draw:frame draw:style-name="gr1" draw:text-style-name="P2" draw:layer="layout" svg:width="13.342cm" svg:height="7.875cm" svg:x="11cm" svg:y="9cm">
          <draw:text-box>
            <text:p text:style-name="P2">
              <text:span text:style-name="T2">Поддубная Ирина, 6 класс,</text:span>
              <text:span text:style-name="T2">
                <text:line-break/>
              </text:span>
              <text:span text:style-name="T2">БОУ города Омска "Гимназия № 150"</text:span>
              <text:span text:style-name="T2">
                <text:line-break/>
              </text:span>
              <text:span text:style-name="T2">
                <text:line-break/>
              </text:span>
              <text:span text:style-name="T2">Руководитель:</text:span>
              <text:span text:style-name="T2">
                <text:line-break/>
              </text:span>
              <text:span text:style-name="T2">Мазурова Татьяна Михайловна,</text:span>
              <text:span text:style-name="T2">
                <text:line-break/>
              </text:span>
              <text:span text:style-name="T2">учитель ИЗО и музыки, </text:span>
              <text:span text:style-name="T2">
                <text:line-break/>
              </text:span>
              <text:span text:style-name="T2">БОУ города Омска "Гимназия № 150"</text:span>
              <text:span text:style-name="T2">
                <text:line-break/>
              </text:span>
              <text:span text:style-name="T2">Омская область</text:span>
              <text:span text:style-name="T2">
                <text:line-break/>
              </text:span>
              <text:span text:style-name="T2">2015</text:span>
            </text:p>
          </draw:text-box>
        </draw:frame>
        <anim:par presentation:node-type="timing-root">
          <anim:par smil:begin="id1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" presentation:class="page"/>
          <draw:frame presentation:style-name="pr2" draw:text-style-name="P3" draw:layer="layout" svg:width="14.111cm" svg:height="12.132cm" svg:x="3.159cm" svg:y="15.022cm" presentation:class="notes" presentation:placeholder="true">
            <draw:text-box/>
          </draw:frame>
        </presentation:notes>
      </draw:page>
      <draw:page draw:name="page2" draw:style-name="dp1" draw:master-page-name="Notepad" presentation:presentation-page-layout-name="AL1T0" draw:id="id2">
        <office:forms form:automatic-focus="false" form:apply-design-mode="false"/>
        <draw:frame draw:style-name="gr3" draw:text-style-name="P4" draw:layer="layout" svg:width="19.395cm" svg:height="2.242cm" svg:x="3.105cm" svg:y="2.5cm">
          <draw:text-box>
            <text:p text:style-name="P4">
              <text:span text:style-name="T3">Цель: </text:span>
            </text:p>
            <text:p text:style-name="P5">
              <text:span text:style-name="T3">научиться видеть предметы на плоскости</text:span>
            </text:p>
          </draw:text-box>
        </draw:frame>
        <draw:frame draw:style-name="gr4" draw:text-style-name="P6" draw:layer="layout" svg:width="19.959cm" svg:height="11.204cm" svg:x="3.041cm" svg:y="6cm">
          <draw:text-box>
            <text:p text:style-name="P6">
              <text:span text:style-name="T4">Задачи: </text:span>
            </text:p>
            <text:p text:style-name="P6">
              <text:span text:style-name="T4"/>
            </text:p>
            <text:p text:style-name="P6">
              <text:span text:style-name="T4"/>
            </text:p>
            <text:p text:style-name="P6">
              <text:span text:style-name="T4">-понять, какой из предметов является </text:span>
            </text:p>
            <text:p text:style-name="P6">
              <text:span text:style-name="T4">композиционным центром натюрморта;</text:span>
            </text:p>
            <text:p text:style-name="P6">
              <text:span text:style-name="T4">
                <text:s/>
              </text:span>
            </text:p>
            <text:p text:style-name="P6">
              <text:span text:style-name="T4">-вспомнить, что такое ритм;</text:span>
            </text:p>
            <text:p text:style-name="P6">
              <text:span text:style-name="T4">
                <text:s/>
              </text:span>
            </text:p>
            <text:p text:style-name="P6">
              <text:span text:style-name="T4">-увидеть в построении натюрморта «паузу»;</text:span>
            </text:p>
            <text:p text:style-name="P6">
              <text:span text:style-name="T4"/>
            </text:p>
            <text:p text:style-name="P6">
              <text:span text:style-name="T4">-увидеть взаимодействие предметов в натюрморте;</text:span>
            </text:p>
            <text:p text:style-name="P6">
              <text:span text:style-name="T4"/>
            </text:p>
            <text:p text:style-name="P6">
              <text:span text:style-name="T4">-презентовать свой опыт построения натюрморта</text:span>
            </text:p>
          </draw:text-box>
        </draw:frame>
        <anim:par presentation:node-type="timing-root">
          <anim:par smil:begin="id2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2" presentation:class="page"/>
          <draw:frame presentation:style-name="pr3" draw:text-style-name="P7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3" draw:style-name="dp1" draw:master-page-name="Notepad" presentation:presentation-page-layout-name="AL1T0" draw:id="id3">
        <office:forms form:automatic-focus="false" form:apply-design-mode="false"/>
        <draw:frame draw:name="Рисунок 9" draw:style-name="gr5" draw:text-style-name="P8" draw:layer="layout" svg:width="16cm" svg:height="12.5cm" svg:x="1.5cm" svg:y="1cm">
          <draw:image xlink:href="Pictures/1000000000000400000002FB89CC6129.jpg" xlink:type="simple" xlink:show="embed" xlink:actuate="onLoad">
            <text:p text:style-name="P7"/>
          </draw:image>
        </draw:frame>
        <draw:frame draw:style-name="gr6" draw:text-style-name="P7" draw:layer="layout" svg:width="6.552cm" svg:height="16.299cm" svg:x="17.5cm" svg:y="1cm">
          <draw:text-box>
            <text:p text:style-name="P7">
              <text:span text:style-name="T5">Красочные, нарядные полотна наполнены яркими цветами и спелыми, светящимися плодами.</text:span>
            </text:p>
            <text:p text:style-name="P7">
              <text:span text:style-name="T5"/>
            </text:p>
            <text:p text:style-name="P7">
              <text:span text:style-name="T5">Художник писал, восхищаясь всем этим великолепием даров природы.</text:span>
            </text:p>
          </draw:text-box>
        </draw:frame>
        <draw:frame draw:style-name="gr7" draw:text-style-name="P9" draw:layer="layout" svg:width="10.5cm" svg:height="3.111cm" svg:x="3.5cm" svg:y="14.389cm">
          <draw:text-box>
            <text:p text:style-name="P9">
              <text:span text:style-name="T6">И.Ф. Хруцкий</text:span>
            </text:p>
            <text:p text:style-name="P9">
              <text:span text:style-name="T6">Цветы и плоды</text:span>
            </text:p>
            <text:p text:style-name="P9">
              <text:span text:style-name="T6">
                Россия. 
                <text:s/>
                XIX в.
              </text:span>
            </text:p>
          </draw:text-box>
        </draw:frame>
        <anim:par presentation:node-type="timing-root">
          <anim:par smil:begin="id3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3" presentation:class="page"/>
          <draw:frame presentation:style-name="pr3" draw:text-style-name="P7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4" draw:style-name="dp1" draw:master-page-name="Notepad" presentation:presentation-page-layout-name="AL1T0" draw:id="id4">
        <office:forms form:automatic-focus="false" form:apply-design-mode="false"/>
        <draw:frame draw:name="Picture 4" draw:style-name="gr5" draw:text-style-name="P8" draw:layer="layout" svg:width="23.407cm" svg:height="18cm" svg:x="1.001cm" svg:y="0.5cm">
          <draw:image xlink:href="Pictures/10000000000002BC000002379252D5DA.jpg" xlink:type="simple" xlink:show="embed" xlink:actuate="onLoad">
            <text:p text:style-name="P7"/>
          </draw:image>
        </draw:frame>
        <anim:par presentation:node-type="timing-root">
          <anim:par smil:begin="id4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4" presentation:class="page"/>
          <draw:frame presentation:style-name="pr3" draw:text-style-name="P7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5" draw:style-name="dp1" draw:master-page-name="Notepad" presentation:presentation-page-layout-name="AL1T0" draw:id="id5">
        <office:forms form:automatic-focus="false" form:apply-design-mode="false"/>
        <draw:frame draw:style-name="gr8" draw:text-style-name="P4" draw:layer="layout" svg:width="14.069cm" svg:height="17.167cm" svg:x="5.931cm" svg:y="0.92cm">
          <draw:text-box>
            <text:p text:style-name="P4">
              <text:span text:style-name="T3">Натюрморт – </text:span>
            </text:p>
            <text:p text:style-name="P4">
              <text:span text:style-name="T3">это неподвижная, </text:span>
            </text:p>
            <text:p text:style-name="P4">
              <text:span text:style-name="T3">«мёртвая натура» </text:span>
            </text:p>
            <text:p text:style-name="P4">
              <text:span text:style-name="T3">(так переводится это слово), </text:span>
            </text:p>
            <text:p text:style-name="P4">
              <text:span text:style-name="T3">он состоит из предметов, </text:span>
            </text:p>
            <text:p text:style-name="P4">
              <text:span text:style-name="T3">которые являются </text:span>
            </text:p>
            <text:p text:style-name="P4">
              <text:span text:style-name="T3">частью живой, </text:span>
            </text:p>
            <text:p text:style-name="P4">
              <text:span text:style-name="T3">окружающей нас </text:span>
            </text:p>
            <text:p text:style-name="P4">
              <text:span text:style-name="T3">действительности.</text:span>
            </text:p>
            <text:p text:style-name="P4">
              <text:span text:style-name="T3"/>
            </text:p>
            <text:p text:style-name="P4">
              <text:span text:style-name="T3">Англичане называют </text:span>
            </text:p>
            <text:p text:style-name="P4">
              <text:span text:style-name="T3">натюрморт</text:span>
            </text:p>
            <text:p text:style-name="P4">
              <text:span text:style-name="T3">
                <text:s/>
              </text:span>
              <text:span text:style-name="T3">иначе – «тихая жизнь». </text:span>
            </text:p>
            <text:p text:style-name="P4">
              <text:span text:style-name="T3">Собранные </text:span>
            </text:p>
            <text:p text:style-name="P4">
              <text:span text:style-name="T3">вместе предметы </text:span>
            </text:p>
            <text:p text:style-name="P4">
              <text:span text:style-name="T3">могут выражать </text:span>
            </text:p>
            <text:p text:style-name="P4">
              <text:span text:style-name="T3">
                самые разные 
                <text:s/>
                чувства.
              </text:span>
            </text:p>
          </draw:text-box>
        </draw:frame>
        <anim:par presentation:node-type="timing-root">
          <anim:par smil:begin="id5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5" presentation:class="page"/>
          <draw:frame presentation:style-name="pr3" draw:text-style-name="P7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6" draw:style-name="dp1" draw:master-page-name="Notepad" presentation:presentation-page-layout-name="AL1T0" draw:id="id6">
        <office:forms form:automatic-focus="false" form:apply-design-mode="false"/>
        <draw:frame draw:name="Picture 2" draw:style-name="gr9" draw:text-style-name="P8" draw:layer="layout" svg:width="10.271cm" svg:height="9.5cm" svg:x="2.23cm" svg:y="1.5cm">
          <draw:image xlink:href="Pictures/10000000000001F4000001775C0056C6.jpg" xlink:type="simple" xlink:show="embed" xlink:actuate="onLoad">
            <text:p text:style-name="P7"/>
          </draw:image>
        </draw:frame>
        <draw:frame draw:style-name="gr10" draw:text-style-name="P4" draw:layer="layout" svg:width="11.729cm" svg:height="11.197cm" svg:x="12.771cm" svg:y="1.5cm">
          <draw:text-box>
            <text:p text:style-name="P4">
              <text:span text:style-name="T3">Окружающие вещи, </text:span>
            </text:p>
            <text:p text:style-name="P4">
              <text:span text:style-name="T3">предметы обихода </text:span>
            </text:p>
            <text:p text:style-name="P4">
              <text:span text:style-name="T3">изображались </text:span>
            </text:p>
            <text:p text:style-name="P4">
              <text:span text:style-name="T3">во все времена.</text:span>
            </text:p>
            <text:p text:style-name="P4">
              <text:span text:style-name="T3"/>
            </text:p>
            <text:p text:style-name="P4">
              <text:span text:style-name="T3">
                <text:s/>
              </text:span>
              <text:span text:style-name="T3">Каждая эпоха, </text:span>
            </text:p>
            <text:p text:style-name="P4">
              <text:span text:style-name="T3">каждый народ </text:span>
            </text:p>
            <text:p text:style-name="P4">
              <text:span text:style-name="T3">имели свои </text:span>
            </text:p>
            <text:p text:style-name="P4">
              <text:span text:style-name="T3">излюбленные предметы,</text:span>
            </text:p>
            <text:p text:style-name="P4">
              <text:span text:style-name="T3">свои поводы и причины</text:span>
            </text:p>
            <text:p text:style-name="P4">
              <text:span text:style-name="T3">для их изображения.</text:span>
            </text:p>
          </draw:text-box>
        </draw:frame>
        <draw:frame draw:style-name="gr11" draw:text-style-name="P4" draw:layer="layout" svg:width="12.5cm" svg:height="3.232cm" svg:x="1.5cm" svg:y="12.768cm">
          <draw:text-box>
            <text:p text:style-name="P4">
              <text:span text:style-name="T7">Натюрморт с золотым кубком</text:span>
            </text:p>
            <text:p text:style-name="P4">
              <text:span text:style-name="T7">(Голландия, XVII в.)</text:span>
            </text:p>
            <text:p text:style-name="P4">
              <text:span text:style-name="T7">Хеда, Виллем Клас</text:span>
            </text:p>
          </draw:text-box>
        </draw:frame>
        <anim:par presentation:node-type="timing-root">
          <anim:par smil:begin="id6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6" presentation:class="page"/>
          <draw:frame presentation:style-name="pr3" draw:text-style-name="P7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7" draw:style-name="dp1" draw:master-page-name="Notepad" presentation:presentation-page-layout-name="AL1T0" draw:id="id7">
        <office:forms form:automatic-focus="false" form:apply-design-mode="false"/>
        <draw:frame draw:name="Picture 1" draw:style-name="gr9" draw:text-style-name="P8" draw:layer="layout" svg:width="9.43cm" svg:height="12.814cm" svg:x="8.5cm" svg:y="3.5cm">
          <draw:image xlink:href="Pictures/100000000000017F000001FF72A011FD.jpg" xlink:type="simple" xlink:show="embed" xlink:actuate="onLoad">
            <text:p text:style-name="P7"/>
          </draw:image>
        </draw:frame>
        <draw:frame draw:style-name="gr12" draw:text-style-name="P1" draw:layer="layout" svg:width="11.373cm" svg:height="1.378cm" svg:x="7.627cm" svg:y="1.5cm">
          <draw:text-box>
            <text:p text:style-name="P1">
              <text:span text:style-name="T8">
                Исаак Ильич 
                <text:s/>
                Левитан
              </text:span>
            </text:p>
          </draw:text-box>
        </draw:frame>
        <anim:par presentation:node-type="timing-root">
          <anim:par smil:begin="id7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7" presentation:class="page"/>
          <draw:frame presentation:style-name="pr3" draw:text-style-name="P7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8" draw:style-name="dp1" draw:master-page-name="Notepad" presentation:presentation-page-layout-name="AL1T0" draw:id="id8">
        <office:forms form:automatic-focus="false" form:apply-design-mode="false"/>
        <draw:frame draw:name="Picture 1" draw:style-name="gr5" draw:text-style-name="P8" draw:layer="layout" svg:width="14cm" svg:height="16.5cm" svg:x="2cm" svg:y="1cm">
          <draw:image xlink:href="Pictures/10000000000002580000031A44877540.jpg" xlink:type="simple" xlink:show="embed" xlink:actuate="onLoad">
            <text:p text:style-name="P7"/>
          </draw:image>
        </draw:frame>
        <draw:frame draw:style-name="gr13" draw:text-style-name="P11" draw:layer="layout" svg:width="8.299cm" svg:height="1.577cm" svg:x="16.5cm" svg:y="6.923cm">
          <draw:text-box>
            <text:p text:style-name="P10">
              <text:span text:style-name="T9">«Одуванчики»</text:span>
            </text:p>
          </draw:text-box>
        </draw:frame>
        <anim:par presentation:node-type="timing-root">
          <anim:par smil:begin="id8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8" presentation:class="page"/>
          <draw:frame presentation:style-name="pr3" draw:text-style-name="P12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9" draw:style-name="dp1" draw:master-page-name="Notepad" presentation:presentation-page-layout-name="AL1T0" draw:id="id9">
        <office:forms form:automatic-focus="false" form:apply-design-mode="false"/>
        <draw:frame draw:name="Picture 2" draw:style-name="gr5" draw:text-style-name="P8" draw:layer="layout" svg:width="12.402cm" svg:height="14.5cm" svg:x="2.098cm" svg:y="2cm">
          <draw:image xlink:href="Pictures/10000000000002580000031D6C97F5B0.jpg" xlink:type="simple" xlink:show="embed" xlink:actuate="onLoad">
            <text:p text:style-name="P7"/>
          </draw:image>
        </draw:frame>
        <draw:frame draw:style-name="gr14" draw:text-style-name="P13" draw:layer="layout" svg:width="8.029cm" svg:height="1.674cm" svg:x="15.471cm" svg:y="6.326cm">
          <draw:text-box>
            <text:p text:style-name="P1">
              <text:span text:style-name="T10">«Васильки»</text:span>
            </text:p>
          </draw:text-box>
        </draw:frame>
        <anim:par presentation:node-type="timing-root">
          <anim:par smil:begin="id9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9" presentation:class="page"/>
          <draw:frame presentation:style-name="pr3" draw:text-style-name="P12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10" draw:style-name="dp1" draw:master-page-name="Notepad" presentation:presentation-page-layout-name="AL1T0" draw:id="id10">
        <office:forms form:automatic-focus="false" form:apply-design-mode="false"/>
        <draw:frame draw:name="Picture 1" draw:style-name="gr5" draw:text-style-name="P8" draw:layer="layout" svg:width="12.429cm" svg:height="16cm" svg:x="2.072cm" svg:y="1.5cm">
          <draw:image xlink:href="Pictures/10000000000002580000031C0AEC5579.jpg" xlink:type="simple" xlink:show="embed" xlink:actuate="onLoad">
            <text:p text:style-name="P7"/>
          </draw:image>
        </draw:frame>
        <draw:frame draw:style-name="gr15" draw:text-style-name="P10" draw:layer="layout" svg:width="9.244cm" svg:height="3.096cm" svg:x="15cm" svg:y="6.404cm">
          <draw:text-box>
            <text:p text:style-name="P10">
              <text:span text:style-name="T10">«Белая сирень»</text:span>
            </text:p>
            <text:p text:style-name="P14">
              <text:span text:style-name="T11"/>
            </text:p>
          </draw:text-box>
        </draw:frame>
        <anim:par presentation:node-type="timing-root">
          <anim:par smil:begin="id10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0" presentation:class="page"/>
          <draw:frame presentation:style-name="pr3" draw:text-style-name="P12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11" draw:style-name="dp1" draw:master-page-name="Notepad" presentation:presentation-page-layout-name="AL1T0" draw:id="id11">
        <office:forms form:automatic-focus="false" form:apply-design-mode="false"/>
        <draw:frame presentation:style-name="pr4" draw:text-style-name="P7" draw:layer="layout" svg:width="15.526cm" svg:height="1.908cm" svg:x="5.974cm" svg:y="1.592cm">
          <draw:text-box>
            <text:p text:style-name="P7">
              <text:span text:style-name="T5">Всероссийский бесплатный конструктор </text:span>
              <text:span text:style-name="T5">
                <text:line-break/>
              </text:span>
              <text:span text:style-name="T5">электронных портфолио «УчПортфолио»</text:span>
            </text:p>
          </draw:text-box>
        </draw:frame>
        <draw:frame draw:style-name="gr16" draw:text-style-name="P15" draw:layer="layout" svg:width="22.084cm" svg:height="13.5cm" svg:x="2cm" svg:y="4.5cm">
          <draw:image xlink:href="Pictures/10000000000005560000030071820643.jpg" xlink:type="simple" xlink:show="embed" xlink:actuate="onLoad">
            <text:p text:style-name="P7"/>
          </draw:image>
        </draw:frame>
        <anim:par presentation:node-type="timing-root">
          <anim:par smil:begin="id11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1" presentation:class="page"/>
          <draw:frame presentation:style-name="pr3" draw:text-style-name="P12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12" draw:style-name="dp1" draw:master-page-name="Notepad" presentation:presentation-page-layout-name="AL1T0" draw:id="id12">
        <office:forms form:automatic-focus="false" form:apply-design-mode="false"/>
        <draw:frame draw:style-name="gr17" draw:text-style-name="P16" draw:layer="layout" svg:width="15.526cm" svg:height="4.064cm" svg:x="5.5cm" svg:y="1.5cm">
          <draw:text-box>
            <text:p text:style-name="P15">
              <text:span text:style-name="T6">Всероссийский бесплатный конструктор </text:span>
              <text:span text:style-name="T6">
                <text:line-break/>
              </text:span>
              <text:span text:style-name="T6">электронных портфолио «УчПортфолио»</text:span>
            </text:p>
            <text:p text:style-name="P15">
              <text:span text:style-name="T6"/>
            </text:p>
            <text:p text:style-name="P15">
              <text:span text:style-name="T6">страница «Моё творчество»</text:span>
            </text:p>
          </draw:text-box>
        </draw:frame>
        <draw:frame draw:style-name="gr16" draw:text-style-name="P15" draw:layer="layout" svg:width="20.584cm" svg:height="11.95cm" svg:x="3cm" svg:y="6.05cm">
          <draw:image xlink:href="Pictures/100000000000055600000300B7D1CD69.jpg" xlink:type="simple" xlink:show="embed" xlink:actuate="onLoad">
            <text:p text:style-name="P7"/>
          </draw:image>
        </draw:frame>
        <anim:par presentation:node-type="timing-root">
          <anim:par smil:begin="id12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2" presentation:class="page"/>
          <draw:frame presentation:style-name="pr3" draw:text-style-name="P12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13" draw:style-name="dp1" draw:master-page-name="Notepad" presentation:presentation-page-layout-name="AL1T0" draw:id="id13">
        <office:forms form:automatic-focus="false" form:apply-design-mode="false"/>
        <draw:frame draw:style-name="gr16" draw:text-style-name="P15" draw:layer="layout" svg:width="13cm" svg:height="16.501cm" svg:x="6.5cm" svg:y="1cm">
          <draw:image xlink:href="Pictures/10000000000008E300000CFC525DB1F3.jpg" xlink:type="simple" xlink:show="embed" xlink:actuate="onLoad">
            <text:p text:style-name="P7"/>
          </draw:image>
        </draw:frame>
        <anim:par presentation:node-type="timing-root">
          <anim:par smil:begin="id13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3" presentation:class="page"/>
          <draw:frame presentation:style-name="pr3" draw:text-style-name="P12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14" draw:style-name="dp1" draw:master-page-name="Notepad" presentation:presentation-page-layout-name="AL1T0" draw:id="id14">
        <office:forms form:automatic-focus="false" form:apply-design-mode="false"/>
        <draw:frame draw:style-name="gr16" draw:text-style-name="P15" draw:layer="layout" svg:width="11.425cm" svg:height="16.5cm" svg:x="8.038cm" svg:y="1cm">
          <draw:image xlink:href="Pictures/100000000000097B00000DB132066D9D.jpg" xlink:type="simple" xlink:show="embed" xlink:actuate="onLoad">
            <text:p text:style-name="P7"/>
          </draw:image>
        </draw:frame>
        <anim:par presentation:node-type="timing-root">
          <anim:par smil:begin="id14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4" presentation:class="page"/>
          <draw:frame presentation:style-name="pr3" draw:text-style-name="P12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15" draw:style-name="dp1" draw:master-page-name="Notepad" presentation:presentation-page-layout-name="AL1T0" draw:id="id15">
        <office:forms form:automatic-focus="false" form:apply-design-mode="false"/>
        <draw:frame draw:style-name="gr16" draw:text-style-name="P15" draw:layer="layout" svg:width="12.857cm" svg:height="17.001cm" svg:x="6.864cm" svg:y="0.999cm">
          <draw:image xlink:href="Pictures/100000000000088900000B49BB663FC8.jpg" xlink:type="simple" xlink:show="embed" xlink:actuate="onLoad">
            <text:p text:style-name="P7"/>
          </draw:image>
        </draw:frame>
        <anim:par presentation:node-type="timing-root">
          <anim:par smil:begin="id15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5" presentation:class="page"/>
          <draw:frame presentation:style-name="pr3" draw:text-style-name="P12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16" draw:style-name="dp1" draw:master-page-name="Notepad" presentation:presentation-page-layout-name="AL1T0" draw:id="id16">
        <office:forms form:automatic-focus="false" form:apply-design-mode="false"/>
        <draw:frame draw:style-name="gr18" draw:text-style-name="P7" draw:layer="layout" svg:width="21cm" svg:height="7.465cm" svg:x="3cm" svg:y="5.5cm">
          <draw:text-box>
            <text:p text:style-name="P15">
              <text:span text:style-name="T5">Надо помнить:</text:span>
            </text:p>
            <text:p text:style-name="P7">
              <text:span text:style-name="T5"/>
            </text:p>
            <text:p text:style-name="P7">
              <text:span text:style-name="T5"/>
            </text:p>
            <text:p text:style-name="P15">
              <text:span text:style-name="T5">-натюрморт строго организован художником;</text:span>
            </text:p>
            <text:p text:style-name="P15">
              <text:span text:style-name="T5"/>
            </text:p>
            <text:p text:style-name="P15">
              <text:span text:style-name="T5">
                -все выразительные средства изобразительного языка 
                <text:s/>
                раскрывают задуманный образ
              </text:span>
            </text:p>
          </draw:text-box>
        </draw:frame>
        <anim:par presentation:node-type="timing-root">
          <anim:par smil:begin="id16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6" presentation:class="page"/>
          <draw:frame presentation:style-name="pr3" draw:text-style-name="P12" draw:layer="layout" svg:width="14.111cm" svg:height="11.881cm" svg:x="3.159cm" svg:y="15.022cm" presentation:class="notes" presentation:placeholder="true">
            <draw:text-box/>
          </draw:frame>
        </presentation:notes>
      </draw:page>
      <draw:page draw:name="page17" draw:style-name="dp1" draw:master-page-name="Notepad" presentation:presentation-page-layout-name="AL1T0" draw:id="id17">
        <office:forms form:automatic-focus="false" form:apply-design-mode="false"/>
        <draw:frame draw:style-name="gr19" draw:text-style-name="P3" draw:layer="layout" svg:width="20.5cm" svg:height="8.903cm" svg:x="3cm" svg:y="4.5cm">
          <draw:text-box>
            <text:p text:style-name="P17">
              <text:span text:style-name="T12">Источники:</text:span>
            </text:p>
            <text:p text:style-name="P3">
              <text:span text:style-name="T12"/>
            </text:p>
            <text:p text:style-name="P3">
              <text:span text:style-name="T13">1.</text:span>
              <text:span text:style-name="T14"> </text:span>
              <text:span text:style-name="T14">
                <text:a xlink:href="http://festival.1september.ru/articles/521470/">http://festival.1september.ru/articles/521470/</text:a>
              </text:span>
              <text:span text:style-name="T13"> </text:span>
            </text:p>
            <text:p text:style-name="P3">
              <text:span text:style-name="T13">2.</text:span>
              <text:span text:style-name="T14"> </text:span>
              <text:span text:style-name="T13">
                <text:a xlink:href="http://www.bibliotekar.ru/rusLevitan/">http://www.bibliotekar.ru/rusLevitan/</text:a>
              </text:span>
              <text:span text:style-name="T13"> </text:span>
            </text:p>
            <text:p text:style-name="P3">
              <text:span text:style-name="T13"/>
            </text:p>
            <text:p text:style-name="P3">
              <text:span text:style-name="T13">
                3. Неменская Л.А. Изобразительнрое искусство. Искусство в жизни человека. 6 класс: учебник для общеобразоват. организаций / Л.А. Неменская: под ред. 
                <text:s/>
                Б.М. Неменского.- М.: Просвещение.2014, С. 58
              </text:span>
            </text:p>
            <text:p text:style-name="P3">
              <text:span text:style-name="T13"/>
            </text:p>
          </draw:text-box>
        </draw:frame>
        <anim:par presentation:node-type="timing-root">
          <anim:par smil:begin="id17.begin">
            <anim:transitionFilter smil:dur="3s" smil:type="barWipe" smil:subtype="fromLeft"/>
          </anim:par>
          <anim:seq smil:dur="0s" presentation:node-type="main-sequence"/>
        </anim:par>
        <presentation:notes draw:style-name="dp2">
          <draw:page-thumbnail draw:style-name="gr2" draw:layer="layout" svg:width="13.333cm" svg:height="10.929cm" svg:x="3.54cm" svg:y="3.032cm" draw:page-number="17" presentation:class="page"/>
          <draw:frame presentation:style-name="pr3" draw:text-style-name="P7" draw:layer="layout" svg:width="14.111cm" svg:height="11.881cm" svg:x="3.159cm" svg:y="15.022cm" presentation:class="notes" presentation:placeholder="true">
            <draw:text-box/>
          </draw:frame>
        </presentation:notes>
      </draw:page>
      <presentation:settings presentation:mouse-visible="false"/>
    </office:presentation>
  </office:body>
</office:document-content>
</file>

<file path=meta.xml><?xml version="1.0" encoding="utf-8"?>
<office:document-meta xmlns:office="urn:oasis:names:tc:opendocument:xmlns:office:1.0" xmlns:xlink="http://www.w3.org/1999/xlink" xmlns:dc="http://purl.org/dc/elements/1.1/" xmlns:meta="urn:oasis:names:tc:opendocument:xmlns:meta:1.0" xmlns:presentation="urn:oasis:names:tc:opendocument:xmlns:presentation:1.0" xmlns:ooo="http://openoffice.org/2004/office" xmlns:smil="urn:oasis:names:tc:opendocument:xmlns:smil-compatible:1.0" xmlns:anim="urn:oasis:names:tc:opendocument:xmlns:animation:1.0" office:version="1.1">
  <office:meta>
    <meta:generator>OpenOffice.org/2.4$Win32 OpenOffice.org_project/680m17$Build-9311
  </meta:generator>
    <dc:date>2015-11-03T21:27:51</dc:date>
    <meta:editing-cycles>9</meta:editing-cycles>
    <meta:editing-duration>PT29M34S</meta:editing-duration>
    <meta:user-defined meta:name="Поле 1"/>
    <meta:user-defined meta:name="Поле 2"/>
    <meta:user-defined meta:name="Поле 3"/>
    <meta:user-defined meta:name="Поле 4"/>
    <meta:document-statistic meta:object-count="91"/>
  </office:meta>
</office:document-meta>
</file>

<file path=settings.xml><?xml version="1.0" encoding="utf-8"?>
<office:document-settings xmlns:office="urn:oasis:names:tc:opendocument:xmlns:office:1.0" xmlns:xlink="http://www.w3.org/1999/xlink" xmlns:presentation="urn:oasis:names:tc:opendocument:xmlns:presentation:1.0" xmlns:config="urn:oasis:names:tc:opendocument:xmlns:config:1.0" xmlns:ooo="http://openoffice.org/2004/office" xmlns:smil="urn:oasis:names:tc:opendocument:xmlns:smil-compatible:1.0" xmlns:anim="urn:oasis:names:tc:opendocument:xmlns:animation:1.0" office:version="1.1">
  <office:settings>
    <config:config-item-set config:name="ooo:view-settings">
      <config:config-item config:name="VisibleAreaTop" config:type="int">-298</config:config-item>
      <config:config-item config:name="VisibleAreaLeft" config:type="int">-3913</config:config-item>
      <config:config-item config:name="VisibleAreaWidth" config:type="int">33278</config:config-item>
      <config:config-item config:name="VisibleAreaHeight" config:type="int">19639</config:config-item>
      <config:config-item-map-indexed config:name="Views">
        <config:config-item-map-entry>
          <config:config-item config:name="ViewId" config:type="string">view1</config:config-item>
          <config:config-item config:name="GridIsVisible" config:type="boolean">false</config:config-item>
          <config:config-item config:name="GridIsFront" config:type="boolean">false</config:config-item>
          <config:config-item config:name="IsSnapToGrid" config:type="boolean">true</config:config-item>
          <config:config-item config:name="IsSnapToPageMargins" config:type="boolean">true</config:config-item>
          <config:config-item config:name="IsSnapToSnapLines" config:type="boolean">false</config:config-item>
          <config:config-item config:name="IsSnapToObjectFrame" config:type="boolean">false</config:config-item>
          <config:config-item config:name="IsSnapToObjectPoints" config:type="boolean">false</config:config-item>
          <config:config-item config:name="IsPlusHandlesAlwaysVisible" config:type="boolean">false</config:config-item>
          <config:config-item config:name="IsFrameDragSingles" config:type="boolean">true</config:config-item>
          <config:config-item config:name="EliminatePolyPointLimitAngle" config:type="int">1500</config:config-item>
          <config:config-item config:name="IsEliminatePolyPoints" config:type="boolean">false</config:config-item>
          <config:config-item config:name="VisibleLayers" config:type="base64Binary">//////////////////////////////////////////8=</config:config-item>
          <config:config-item config:name="PrintableLayers" config:type="base64Binary">//////////////////////////////////////////8=</config:config-item>
          <config:config-item config:name="LockedLayers" config:type="base64Binary"/>
          <config:config-item config:name="NoAttribs" config:type="boolean">false</config:config-item>
          <config:config-item config:name="NoColors" config:type="boolean">true</config:config-item>
          <config:config-item config:name="RulerIsVisible" config:type="boolean">false</config:config-item>
          <config:config-item config:name="PageKind" config:type="short">0</config:config-item>
          <config:config-item config:name="SelectedPage" config:type="short">15</config:config-item>
          <config:config-item config:name="IsLayerMode" config:type="boolean">false</config:config-item>
          <config:config-item config:name="IsBigHandles" config:type="boolean">false</config:config-item>
          <config:config-item config:name="IsDoubleClickTextEdit" config:type="boolean">true</config:config-item>
          <config:config-item config:name="IsClickChangeRotation" config:type="boolean">false</config:config-item>
          <config:config-item config:name="SlidesPerRow" config:type="short">4</config:config-item>
          <config:config-item config:name="EditModeStandard" config:type="int">0</config:config-item>
          <config:config-item config:name="EditModeNotes" config:type="int">0</config:config-item>
          <config:config-item config:name="EditModeHandout" config:type="int">1</config:config-item>
          <config:config-item config:name="VisibleAreaTop" config:type="int">-298</config:config-item>
          <config:config-item config:name="VisibleAreaLeft" config:type="int">-3913</config:config-item>
          <config:config-item config:name="VisibleAreaWidth" config:type="int">33279</config:config-item>
          <config:config-item config:name="VisibleAreaHeight" config:type="int">19640</config:config-item>
          <config:config-item config:name="GridCoarseWidth" config:type="int">1000</config:config-item>
          <config:config-item config:name="GridCoarseHeight" config:type="int">1000</config:config-item>
          <config:config-item config:name="GridFineWidth" config:type="int">500</config:config-item>
          <config:config-item config:name="GridFineHeight" config:type="int">500</config:config-item>
          <config:config-item config:name="GridSnapWidthXNumerator" config:type="int">500</config:config-item>
          <config:config-item config:name="GridSnapWidthXDenominator" config:type="int">1</config:config-item>
          <config:config-item config:name="GridSnapWidthYNumerator" config:type="int">500</config:config-item>
          <config:config-item config:name="GridSnapWidthYDenominator" config:type="int">1</config:config-item>
          <config:config-item config:name="IsAngleSnapEnabled" config:type="boolean">false</config:config-item>
          <config:config-item config:name="SnapAngle" config:type="int">1500</config:config-item>
          <config:config-item config:name="ZoomOnPage" config:type="boolean">true</config:config-item>
        </config:config-item-map-entry>
      </config:config-item-map-indexed>
    </config:config-item-set>
    <config:config-item-set config:name="ooo:configuration-settings">
      <config:config-item config:name="ApplyUserData" config:type="boolean">true</config:config-item>
      <config:config-item config:name="BitmapTableURL" config:type="string">$(user)/config/standard.sob</config:config-item>
      <config:config-item config:name="CharacterCompressionType" config:type="short">0</config:config-item>
      <config:config-item config:name="ColorTableURL" config:type="string">$(user)/config/standard.soc</config:config-item>
      <config:config-item config:name="DashTableURL" config:type="string">$(user)/config/standard.sod</config:config-item>
      <config:config-item config:name="DefaultTabStop" config:type="int">1250</config:config-item>
      <config:config-item-map-indexed config:name="ForbiddenCharacters">
        <config:config-item-map-entry>
          <config:config-item config:name="Language" config:type="string">ru</config:config-item>
          <config:config-item config:name="Country" config:type="string">RU</config:config-item>
          <config:config-item config:name="Variant" config:type="string"/>
          <config:config-item config:name="BeginLine" config:type="string"/>
          <config:config-item config:name="EndLine" config:type="string"/>
        </config:config-item-map-entry>
      </config:config-item-map-indexed>
      <config:config-item config:name="GradientTableURL" config:type="string">$(user)/config/standard.sog</config:config-item>
      <config:config-item config:name="HatchTableURL" config:type="string">$(user)/config/standard.soh</config:config-item>
      <config:config-item config:name="IsKernAsianPunctuation" config:type="boolean">false</config:config-item>
      <config:config-item config:name="IsPrintBooklet" config:type="boolean">false</config:config-item>
      <config:config-item config:name="IsPrintBookletBack" config:type="boolean">true</config:config-item>
      <config:config-item config:name="IsPrintBookletFront" config:type="boolean">true</config:config-item>
      <config:config-item config:name="IsPrintDate" config:type="boolean">false</config:config-item>
      <config:config-item config:name="IsPrintDrawing" config:type="boolean">true</config:config-item>
      <config:config-item config:name="IsPrintFitPage" config:type="boolean">false</config:config-item>
      <config:config-item config:name="IsPrintHandout" config:type="boolean">false</config:config-item>
      <config:config-item config:name="IsPrintHiddenPages" config:type="boolean">true</config:config-item>
      <config:config-item config:name="IsPrintNotes" config:type="boolean">false</config:config-item>
      <config:config-item config:name="IsPrintOutline" config:type="boolean">false</config:config-item>
      <config:config-item config:name="IsPrintPageName" config:type="boolean">false</config:config-item>
      <config:config-item config:name="IsPrintTilePage" config:type="boolean">false</config:config-item>
      <config:config-item config:name="IsPrintTime" config:type="boolean">false</config:config-item>
      <config:config-item config:name="LineEndTableURL" config:type="string">$(user)/config/standard.soe</config:config-item>
      <config:config-item config:name="LoadReadonly" config:type="boolean">false</config:config-item>
      <config:config-item config:name="PageNumberFormat" config:type="int">4</config:config-item>
      <config:config-item config:name="ParagraphSummation" config:type="boolean">false</config:config-item>
      <config:config-item config:name="PrintQuality" config:type="int">0</config:config-item>
      <config:config-item config:name="PrinterIndependentLayout" config:type="string">low-resolution</config:config-item>
      <config:config-item config:name="PrinterName" config:type="string"/>
      <config:config-item config:name="PrinterSetup" config:type="base64Binary"/>
      <config:config-item config:name="SaveVersionOnClose" config:type="boolean">false</config:config-item>
      <config:config-item config:name="UpdateFromTemplate" config:type="boolean">true</config:config-item>
    </config:config-item-set>
  </office:settings>
</office:document-settings>
</file>

<file path=styles.xml><?xml version="1.0" encoding="utf-8"?>
<office:document-styles xmlns:office="urn:oasis:names:tc:opendocument:xmlns:office:1.0" xmlns:style="urn:oasis:names:tc:opendocument:xmlns:style:1.0" xmlns:text="urn:oasis:names:tc:opendocument:xmlns:text:1.0" xmlns:table="urn:oasis:names:tc:opendocument:xmlns:table:1.0" xmlns:draw="urn:oasis:names:tc:opendocument:xmlns:drawing:1.0" xmlns:fo="urn:oasis:names:tc:opendocument:xmlns:xsl-fo-compatible:1.0" xmlns:xlink="http://www.w3.org/1999/xlink" xmlns:dc="http://purl.org/dc/elements/1.1/" xmlns:meta="urn:oasis:names:tc:opendocument:xmlns:meta:1.0" xmlns:number="urn:oasis:names:tc:opendocument:xmlns:datastyle:1.0" xmlns:presentation="urn:oasis:names:tc:opendocument:xmlns:presentation:1.0" xmlns:svg="urn:oasis:names:tc:opendocument:xmlns:svg-compatible:1.0" xmlns:chart="urn:oasis:names:tc:opendocument:xmlns:chart:1.0" xmlns:dr3d="urn:oasis:names:tc:opendocument:xmlns:dr3d:1.0" xmlns:math="http://www.w3.org/1998/Math/MathML" xmlns:form="urn:oasis:names:tc:opendocument:xmlns:form:1.0" xmlns:script="urn:oasis:names:tc:opendocument:xmlns:script:1.0" xmlns:ooo="http://openoffice.org/2004/office" xmlns:ooow="http://openoffice.org/2004/writer" xmlns:oooc="http://openoffice.org/2004/calc" xmlns:dom="http://www.w3.org/2001/xml-events" xmlns:smil="urn:oasis:names:tc:opendocument:xmlns:smil-compatible:1.0" xmlns:anim="urn:oasis:names:tc:opendocument:xmlns:animation:1.0" office:version="1.1">
  <office:styles>
    <draw:gradient draw:name="Gradient_20_7" draw:display-name="Gradient 7" draw:style="linear" draw:start-color="#ffffff" draw:end-color="#ffffff" draw:start-intensity="100%" draw:end-intensity="100%" draw:angle="0" draw:border="0%"/>
    <draw:gradient draw:name="Gradient_20_8" draw:display-name="Gradient 8" draw:style="rectangular" draw:cx="50%" draw:cy="70%" draw:start-color="#ffffff" draw:end-color="#ffffff" draw:start-intensity="100%" draw:end-intensity="100%" draw:angle="900" draw:border="0%"/>
    <draw:gradient draw:name="Página" draw:style="linear" draw:start-color="#fffbf0" draw:end-color="#ffffcc" draw:start-intensity="100%" draw:end-intensity="100%" draw:angle="900" draw:border="0%"/>
    <draw:fill-image draw:name="Espirales" xlink:href="Pictures/10000000000004FA000000196EE4D4B2.png" xlink:type="simple" xlink:show="embed" xlink:actuate="onLoad"/>
    <draw:marker draw:name="Arrow" svg:viewBox="0 0 20 30" svg:d="m10 0-10 30h20z"/>
    <style:default-style style:family="graphic">
      <style:paragraph-properties style:text-autospace="ideograph-alpha" style:punctuation-wrap="simple" style:line-break="strict" style:writing-mode="lr-tb" style:font-independent-line-spacing="false">
        <style:tab-stops/>
      </style:paragraph-properties>
      <style:text-properties style:use-window-font-color="true" fo:font-family="'Times New Roman'" style:font-family-generic="roman" style:font-pitch="variable" fo:font-size="24pt" fo:language="ru" fo:country="RU" style:font-family-asian="'Arial Unicode MS'" style:font-family-generic-asian="system" style:font-pitch-asian="variable" style:font-size-asian="24pt" style:language-asian="zxx" style:country-asian="none" style:font-family-complex="Tahoma" style:font-family-generic-complex="system" style:font-pitch-complex="variable" style:font-size-complex="24pt" style:language-complex="zxx" style:country-complex="none"/>
    </style:default-style>
    <style:style style:name="standard" style:family="graphic">
      <style:graphic-properties draw:stroke="solid" svg:stroke-width="0cm" svg:stroke-color="#000000" draw:marker-start-width="0.3cm" draw:marker-start-center="false" draw:marker-end-width="0.3cm" draw:marker-end-center="false" draw:fill="solid" draw:fill-color="#99ccff" fo:padding-top="0.125cm" fo:padding-bottom="0.125cm" fo:padding-left="0.25cm" fo:padding-right="0.25cm" draw:shadow="hidden" draw:shadow-offset-x="0.3cm" draw:shadow-offset-y="0.3cm" draw:shadow-color="#808080">
        <text:list-style style:name="standard">
          <text:list-level-style-bullet text:level="1" text:bullet-char="●"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margin-top="0cm" fo:margin-bottom="0cm" fo:line-height="100%" text:enable-numbering="false" fo:text-indent="0cm"/>
      <style:text-properties style:use-window-font-color="true" style:text-outline="false" style:text-line-through-style="none" fo:font-family="Arial" style:font-family-generic="roman" style:font-pitch="variable" fo:font-size="18pt" fo:font-style="normal" fo:text-shadow="none" style:text-underline-style="none" fo:font-weight="normal" style:letter-kerning="true" style:font-family-asian="'MS Gothic'" style:font-family-generic-asian="system" style:font-pitch-asian="variable" style:font-size-asian="18pt" style:font-style-asian="normal" style:font-weight-asian="normal" style:font-family-complex="Tahoma" style:font-family-generic-complex="system" style:font-pitch-complex="variable" style:font-size-complex="18pt" style:font-style-complex="normal" style:font-weight-complex="normal" style:text-emphasize="none" style:font-relief="none"/>
    </style:style>
    <style:style style:name="objectwitharrow" style:family="graphic" style:parent-style-name="standard">
      <style:graphic-properties draw:stroke="solid" svg:stroke-width="0.15cm" svg:stroke-color="#000000" draw:marker-start="Arrow" draw:marker-start-width="0.7cm" draw:marker-start-center="true" draw:marker-end-width="0.3cm"/>
    </style:style>
    <style:style style:name="objectwithshadow" style:family="graphic" style:parent-style-name="standard">
      <style:graphic-properties draw:shadow="visible" draw:shadow-offset-x="0.3cm" draw:shadow-offset-y="0.3cm" draw:shadow-color="#808080"/>
    </style:style>
    <style:style style:name="objectwithoutfill" style:family="graphic" style:parent-style-name="standard">
      <style:graphic-properties draw:fill="none"/>
    </style:style>
    <style:style style:name="text" style:family="graphic" style:parent-style-name="standard">
      <style:graphic-properties draw:stroke="none" draw:fill="none"/>
    </style:style>
    <style:style style:name="textbody" style:family="graphic" style:parent-style-name="standard">
      <style:graphic-properties draw:stroke="none" draw:fill="none"/>
      <style:text-properties fo:font-size="16pt"/>
    </style:style>
    <style:style style:name="textbodyjustfied" style:family="graphic" style:parent-style-name="standard">
      <style:graphic-properties draw:stroke="none" draw:fill="none"/>
      <style:paragraph-properties fo:text-align="justify"/>
    </style:style>
    <style:style style:name="textbodyindent" style:family="graphic" style:parent-style-name="standard">
      <style:graphic-properties draw:stroke="none" draw:fill="none">
        <text:list-style style:name="textbodyindent">
          <text:list-level-style-bullet text:level="1" text:bullet-char="●">
            <style:list-level-properties text:space-before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indent="0.6cm"/>
    </style:style>
    <style:style style:name="title" style:family="graphic" style:parent-style-name="standard">
      <style:graphic-properties draw:stroke="none" draw:fill="none"/>
      <style:text-properties fo:font-size="44pt"/>
    </style:style>
    <style:style style:name="title1" style:family="graphic" style:parent-style-name="standard">
      <style:graphic-properties draw:stroke="none" draw:fill="solid" draw:fill-color="#008080" draw:shadow="visible" draw:shadow-offset-x="0.2cm" draw:shadow-offset-y="0.2cm" draw:shadow-color="#808080"/>
      <style:paragraph-properties fo:text-align="center"/>
      <style:text-properties fo:font-size="24pt"/>
    </style:style>
    <style:style style:name="title2" style:family="graphic" style:parent-style-name="standard">
      <style:graphic-properties svg:stroke-width="0.05cm" draw:fill-color="#ffcc99" draw:shadow="visible" draw:shadow-offset-x="0.2cm" draw:shadow-offset-y="0.2cm" draw:shadow-color="#808080">
        <text:list-style style:name="title2">
          <text:list-level-style-bullet text:level="1" text:bullet-char="●"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.2cm" fo:margin-top="0.1cm" fo:margin-bottom="0.1cm" fo:text-align="center" fo:text-indent="0cm"/>
      <style:text-properties fo:font-size="36pt"/>
    </style:style>
    <style:style style:name="title" style:family="graphic" style:parent-style-name="standard">
      <style:graphic-properties draw:stroke="none" draw:fill="none"/>
      <style:text-properties fo:font-size="44pt"/>
    </style:style>
    <style:style style:name="title1" style:family="graphic" style:parent-style-name="standard">
      <style:graphic-properties draw:stroke="none" draw:fill="solid" draw:fill-color="#008080" draw:shadow="visible" draw:shadow-offset-x="0.2cm" draw:shadow-offset-y="0.2cm" draw:shadow-color="#808080"/>
      <style:paragraph-properties fo:text-align="center"/>
      <style:text-properties fo:font-size="24pt"/>
    </style:style>
    <style:style style:name="title2" style:family="graphic" style:parent-style-name="standard">
      <style:graphic-properties svg:stroke-width="0.05cm" draw:fill-color="#ffcc99" draw:shadow="visible" draw:shadow-offset-x="0.2cm" draw:shadow-offset-y="0.2cm" draw:shadow-color="#808080">
        <text:list-style style:name="title2">
          <text:list-level-style-bullet text:level="1" text:bullet-char="●"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.2cm" fo:margin-top="0.1cm" fo:margin-bottom="0.1cm" fo:text-align="center" fo:text-indent="0cm"/>
      <style:text-properties fo:font-size="36pt"/>
    </style:style>
    <style:style style:name="measure" style:family="graphic" style:parent-style-name="standard">
      <style:graphic-properties draw:stroke="solid" draw:marker-start="Arrow" draw:marker-start-width="0.2cm" draw:marker-end="Arrow" draw:marker-end-width="0.2cm" draw:fill="none" draw:show-unit="true"/>
      <style:text-properties fo:font-size="12pt"/>
    </style:style>
    <style:style style:name="Обычный_20_1-title" style:display-name="Обычный 1-title" style:family="presentation">
      <style:graphic-properties draw:stroke="none" draw:fill="none" draw:textarea-vertical-align="middle">
        <text:list-style style:name="Обычный_5f_20_5f_1-title" style:display-name="Обычный_20_1-title">
          <text:list-level-style-bullet text:level="1" text:bullet-char="●"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text-align="center" text:enable-numbering="false"/>
      <style:text-properties style:use-window-font-color="true" style:text-outline="false" style:text-line-through-style="none" fo:font-family="Arial" style:font-family-generic="roman" style:font-pitch="variable" fo:font-size="44pt" fo:font-style="normal" fo:text-shadow="none" style:text-underline-style="none" fo:font-weight="normal" style:letter-kerning="true" style:font-family-asian="'MS Gothic'" style:font-family-generic-asian="system" style:font-pitch-asian="variable" style:font-size-asian="44pt" style:font-style-asian="normal" style:font-weight-asian="normal" style:font-family-complex="Tahoma" style:font-family-generic-complex="system" style:font-pitch-complex="variable" style:font-size-complex="44pt" style:font-style-complex="normal" style:font-weight-complex="normal" style:text-emphasize="none" style:font-relief="none"/>
    </style:style>
    <style:style style:name="Обычный_20_1-subtitle" style:display-name="Обычный 1-subtitle" style:family="presentation">
      <style:graphic-properties draw:stroke="none" draw:fill="none" draw:textarea-vertical-align="middle">
        <text:list-style style:name="Обычный_5f_20_5f_1-subtitle" style:display-name="Обычный_20_1-subtitle">
          <text:list-level-style-bullet text:level="1" text:bullet-char="●"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cm" fo:margin-right="0cm" fo:text-align="center" text:enable-numbering="false" fo:text-indent="-0.6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S Gothic'" style:font-family-generic-asian="system" style:font-pitch-asian="variable" style:font-size-asian="32pt" style:font-style-asian="normal" style:font-weight-asian="normal" style:font-family-complex="Tahoma" style:font-family-generic-complex="system" style:font-pitch-complex="variable" style:font-size-complex="32pt" style:font-style-complex="normal" style:font-weight-complex="normal" style:text-emphasize="none" style:font-relief="none"/>
    </style:style>
    <style:style style:name="Обычный_20_1-background" style:display-name="Обычный 1-background" style:family="presentation">
      <style:graphic-properties draw:stroke="none" draw:fill="none"/>
      <style:text-properties style:letter-kerning="true"/>
    </style:style>
    <style:style style:name="Обычный_20_1-backgroundobjects" style:display-name="Обычный 1-backgroundobjects" style:family="presentation">
      <style:graphic-properties draw:shadow="hidden" draw:shadow-offset-x="0.3cm" draw:shadow-offset-y="0.3cm" draw:shadow-color="#808080"/>
      <style:text-properties style:letter-kerning="true"/>
    </style:style>
    <style:style style:name="Обычный_20_1-notes" style:display-name="Обычный 1-notes" style:family="presentation">
      <style:graphic-properties draw:stroke="none" draw:fill="none">
        <text:list-style style:name="Обычный_5f_20_5f_1-notes" style:display-name="Обычный_20_1-notes">
          <text:list-level-style-bullet text:level="1" text:bullet-char="●">
            <style:list-level-properties text:min-label-width="0.6cm"/>
            <style:text-properties fo:font-family="StarSymbol" style:use-window-font-color="true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style:use-window-font-color="true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style:use-window-font-color="true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style:use-window-font-color="true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style:use-window-font-color="true" fo:font-size="45%"/>
          </text:list-level-style-bullet>
          <text:list-level-style-bullet text:level="10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0.6cm" fo:margin-right="0cm" text:enable-numbering="false" fo:text-indent="-0.6cm"/>
      <style:text-properties style:use-window-font-color="true" style:text-outline="false" style:text-line-through-style="none" fo:font-family="Arial" style:font-family-generic="roman" style:font-pitch="variable" fo:font-size="20pt" fo:font-style="normal" fo:text-shadow="none" style:text-underline-style="none" fo:font-weight="normal" style:letter-kerning="true" style:font-family-asian="'MS Gothic'" style:font-family-generic-asian="system" style:font-pitch-asian="variable" style:font-size-asian="20pt" style:font-style-asian="normal" style:font-weight-asian="normal" style:font-family-complex="Tahoma" style:font-family-generic-complex="system" style:font-pitch-complex="variable" style:font-size-complex="20pt" style:font-style-complex="normal" style:font-weight-complex="normal" style:text-emphasize="none" style:font-relief="none"/>
    </style:style>
    <style:style style:name="Обычный_20_1-outline1" style:display-name="Обычный 1-outline1" style:family="presentation">
      <style:graphic-properties draw:stroke="none" draw:fill="none">
        <text:list-style style:name="Обычный_5f_20_5f_1-outline1" style:display-name="Обычный_20_1-outline1">
          <text:list-level-style-bullet text:level="1" text:bullet-char="●">
            <style:list-level-properties text:space-before="0.3cm" text:min-label-width="0.9cm"/>
            <style:text-properties fo:font-family="StarSymbol" style:use-window-font-color="true" fo:font-size="45%"/>
          </text:list-level-style-bullet>
          <text:list-level-style-bullet text:level="2" text:bullet-char="–">
            <style:list-level-properties text:space-before="1.6cm" text:min-label-width="0.8cm"/>
            <style:text-properties fo:font-family="StarSymbol" style:use-window-font-color="true" fo:font-size="75%"/>
          </text:list-level-style-bullet>
          <text:list-level-style-bullet text:level="3" text:bullet-char="●">
            <style:list-level-properties text:space-before="3cm" text:min-label-width="0.6cm"/>
            <style:text-properties fo:font-family="StarSymbol" style:use-window-font-color="true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style:use-window-font-color="true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style:use-window-font-color="true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style:use-window-font-color="true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style:use-window-font-color="true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style:use-window-font-color="true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style:use-window-font-color="true" fo:font-size="45%"/>
          </text:list-level-style-bullet>
        </text:list-style>
      </style:graphic-properties>
      <style:paragraph-properties fo:margin-left="1.2cm" fo:margin-right="0cm" fo:margin-top="0cm" fo:margin-bottom="0.5cm" text:enable-numbering="true" fo:text-indent="-0.9cm"/>
      <style:text-properties style:use-window-font-color="true" style:text-outline="false" style:text-line-through-style="none" fo:font-family="Arial" style:font-family-generic="roman" style:font-pitch="variable" fo:font-size="32pt" fo:font-style="normal" fo:text-shadow="none" style:text-underline-style="none" fo:font-weight="normal" style:letter-kerning="true" style:font-family-asian="'MS Gothic'" style:font-family-generic-asian="system" style:font-pitch-asian="variable" style:font-size-asian="32pt" style:font-style-asian="normal" style:font-weight-asian="normal" style:font-family-complex="Tahoma" style:font-family-generic-complex="system" style:font-pitch-complex="variable" style:font-size-complex="32pt" style:font-style-complex="normal" style:font-weight-complex="normal" style:text-emphasize="none" style:font-relief="none"/>
    </style:style>
    <style:style style:name="Обычный_20_1-outline2" style:display-name="Обычный 1-outline2" style:family="presentation" style:parent-style-name="Обычный_20_1-outline1">
      <style:paragraph-properties fo:margin-left="2.4cm" fo:margin-right="0cm" fo:margin-top="0cm" fo:margin-bottom="0.4cm" fo:text-indent="-0.8cm"/>
      <style:text-properties fo:font-size="28pt" style:font-size-asian="28pt" style:font-size-complex="28pt"/>
    </style:style>
    <style:style style:name="Обычный_20_1-outline3" style:display-name="Обычный 1-outline3" style:family="presentation" style:parent-style-name="Обычный_20_1-outline2">
      <style:paragraph-properties fo:margin-left="3.6cm" fo:margin-right="0cm" fo:margin-top="0cm" fo:margin-bottom="0.3cm" fo:text-indent="-0.6cm"/>
      <style:text-properties fo:font-size="24pt" style:font-size-asian="24pt" style:font-size-complex="24pt"/>
    </style:style>
    <style:style style:name="Обычный_20_1-outline4" style:display-name="Обычный 1-outline4" style:family="presentation" style:parent-style-name="Обычный_20_1-outline3">
      <style:paragraph-properties fo:margin-left="4.8cm" fo:margin-right="0cm" fo:margin-top="0cm" fo:margin-bottom="0.2cm" fo:text-indent="-0.6cm"/>
      <style:text-properties fo:font-size="20pt" style:font-size-asian="20pt" style:font-size-complex="20pt"/>
    </style:style>
    <style:style style:name="Обычный_20_1-outline5" style:display-name="Обычный 1-outline5" style:family="presentation" style:parent-style-name="Обычный_20_1-outline4">
      <style:paragraph-properties fo:margin-left="6cm" fo:margin-right="0cm" fo:margin-top="0cm" fo:margin-bottom="0.1cm" fo:text-indent="-0.6cm"/>
      <style:text-properties fo:font-size="20pt" style:font-size-asian="20pt" style:font-size-complex="20pt"/>
    </style:style>
    <style:style style:name="Обычный_20_1-outline6" style:display-name="Обычный 1-outline6" style:family="presentation" style:parent-style-name="Обычный_20_1-outline5">
      <style:paragraph-properties fo:margin-left="7.2cm" fo:margin-right="0cm" fo:margin-top="0cm" fo:margin-bottom="0.1cm" fo:text-indent="-0.6cm"/>
      <style:text-properties fo:font-size="20pt" style:font-size-asian="20pt" style:font-size-complex="20pt"/>
    </style:style>
    <style:style style:name="Обычный_20_1-outline7" style:display-name="Обычный 1-outline7" style:family="presentation" style:parent-style-name="Обычный_20_1-outline6">
      <style:paragraph-properties fo:margin-left="8.4cm" fo:margin-right="0cm" fo:margin-top="0cm" fo:margin-bottom="0.1cm" fo:text-indent="-0.6cm"/>
      <style:text-properties fo:font-size="20pt" style:font-size-asian="20pt" style:font-size-complex="20pt"/>
    </style:style>
    <style:style style:name="Обычный_20_1-outline8" style:display-name="Обычный 1-outline8" style:family="presentation" style:parent-style-name="Обычный_20_1-outline7">
      <style:paragraph-properties fo:margin-left="9.6cm" fo:margin-right="0cm" fo:margin-top="0cm" fo:margin-bottom="0.1cm" fo:text-indent="-0.6cm"/>
      <style:text-properties fo:font-size="20pt" style:font-size-asian="20pt" style:font-size-complex="20pt"/>
    </style:style>
    <style:style style:name="Обычный_20_1-outline9" style:display-name="Обычный 1-outline9" style:family="presentation" style:parent-style-name="Обычный_20_1-outline8">
      <style:paragraph-properties fo:margin-left="10.8cm" fo:margin-right="0cm" fo:margin-top="0cm" fo:margin-bottom="0.1cm" fo:text-indent="-0.6cm"/>
      <style:text-properties fo:font-size="20pt" style:font-size-asian="20pt" style:font-size-complex="20pt"/>
    </style:style>
    <style:style style:name="Notepad-title" style:family="presentation">
      <style:graphic-properties draw:stroke="none" draw:fill="none" draw:textarea-vertical-align="middle">
        <text:list-style style:name="Notepad-title">
          <text:list-level-style-bullet text:level="1" text:bullet-char="">
            <style:text-properties fo:font-family="StarSymbol" fo:color="#000000" fo:font-size="45%"/>
          </text:list-level-style-bullet>
          <text:list-level-style-bullet text:level="2" text:bullet-char="">
            <style:list-level-properties text:space-before="1cm"/>
            <style:text-properties fo:font-family="StarSymbol" fo:color="#000000" fo:font-size="45%"/>
          </text:list-level-style-bullet>
          <text:list-level-style-bullet text:level="3" text:bullet-char="">
            <style:list-level-properties text:space-before="2cm"/>
            <style:text-properties fo:font-family="StarSymbol" fo:color="#000000" fo:font-size="45%"/>
          </text:list-level-style-bullet>
          <text:list-level-style-bullet text:level="4" text:bullet-char="">
            <style:list-level-properties text:space-before="3cm"/>
            <style:text-properties fo:font-family="StarSymbol" fo:color="#000000" fo:font-size="45%"/>
          </text:list-level-style-bullet>
          <text:list-level-style-bullet text:level="5" text:bullet-char="">
            <style:list-level-properties text:space-before="4cm"/>
            <style:text-properties fo:font-family="StarSymbol" fo:color="#000000" fo:font-size="45%"/>
          </text:list-level-style-bullet>
          <text:list-level-style-bullet text:level="6" text:bullet-char="">
            <style:list-level-properties text:space-before="5cm"/>
            <style:text-properties fo:font-family="StarSymbol" fo:color="#000000" fo:font-size="45%"/>
          </text:list-level-style-bullet>
          <text:list-level-style-bullet text:level="7" text:bullet-char="">
            <style:list-level-properties text:space-before="6cm"/>
            <style:text-properties fo:font-family="StarSymbol" fo:color="#000000" fo:font-size="45%"/>
          </text:list-level-style-bullet>
          <text:list-level-style-bullet text:level="8" text:bullet-char="">
            <style:list-level-properties text:space-before="7cm"/>
            <style:text-properties fo:font-family="StarSymbol" fo:color="#000000" fo:font-size="45%"/>
          </text:list-level-style-bullet>
          <text:list-level-style-bullet text:level="9" text:bullet-char="">
            <style:list-level-properties text:space-before="8cm"/>
            <style:text-properties fo:font-family="StarSymbol" fo:color="#000000" fo:font-size="45%"/>
          </text:list-level-style-bullet>
        </text:list-style>
      </style:graphic-properties>
      <style:paragraph-properties fo:text-align="center" text:enable-numbering="false"/>
      <style:text-properties fo:color="#000000" style:text-outline="false" style:text-line-through-style="none" fo:font-family="Thorndale" style:font-family-generic="roman" style:font-pitch="variable" fo:font-size="44pt" fo:font-style="normal" fo:text-shadow="none" style:text-underline-style="none" fo:font-weight="normal" style:font-family-asian="'HG Mincho Light J'" style:font-pitch-asian="variable" style:font-size-asian="44pt" style:font-style-asian="normal" style:font-weight-asian="normal" style:font-family-complex="'Arial Unicode MS'" style:font-pitch-complex="variable" style:font-size-complex="44pt" style:font-style-complex="normal" style:font-weight-complex="normal" style:font-relief="none"/>
    </style:style>
    <style:style style:name="Notepad-subtitle" style:family="presentation">
      <style:graphic-properties draw:stroke="none" draw:fill="none" draw:textarea-vertical-align="middle">
        <text:list-style style:name="Notepad-subtitle">
          <text:list-level-style-bullet text:level="1" text:bullet-char="●">
            <style:text-properties fo:font-family="StarSymbol" fo:color="#000000" fo:font-size="45%"/>
          </text:list-level-style-bullet>
          <text:list-level-style-bullet text:level="2" text:bullet-char="●">
            <style:list-level-properties text:space-before="0.6cm" text:min-label-width="0.6cm"/>
            <style:text-properties fo:font-family="StarSymbol" fo:color="#000000" fo:font-size="45%"/>
          </text:list-level-style-bullet>
          <text:list-level-style-bullet text:level="3" text:bullet-char="●">
            <style:list-level-properties text:space-before="1.2cm" text:min-label-width="0.6cm"/>
            <style:text-properties fo:font-family="StarSymbol" fo:color="#000000" fo:font-size="45%"/>
          </text:list-level-style-bullet>
          <text:list-level-style-bullet text:level="4" text:bullet-char="●">
            <style:list-level-properties text:space-before="1.8cm" text:min-label-width="0.6cm"/>
            <style:text-properties fo:font-family="StarSymbol" fo:color="#000000" fo:font-size="45%"/>
          </text:list-level-style-bullet>
          <text:list-level-style-bullet text:level="5" text:bullet-char="●">
            <style:list-level-properties text:space-before="2.4cm" text:min-label-width="0.6cm"/>
            <style:text-properties fo:font-family="StarSymbol" fo:color="#000000" fo:font-size="45%"/>
          </text:list-level-style-bullet>
          <text:list-level-style-bullet text:level="6" text:bullet-char="●">
            <style:list-level-properties text:space-before="3cm" text:min-label-width="0.6cm"/>
            <style:text-properties fo:font-family="StarSymbol" fo:color="#000000" fo:font-size="45%"/>
          </text:list-level-style-bullet>
          <text:list-level-style-bullet text:level="7" text:bullet-char="●">
            <style:list-level-properties text:space-before="3.6cm" text:min-label-width="0.6cm"/>
            <style:text-properties fo:font-family="StarSymbol" fo:color="#000000" fo:font-size="45%"/>
          </text:list-level-style-bullet>
          <text:list-level-style-bullet text:level="8" text:bullet-char="●">
            <style:list-level-properties text:space-before="4.2cm" text:min-label-width="0.6cm"/>
            <style:text-properties fo:font-family="StarSymbol" fo:color="#000000" fo:font-size="45%"/>
          </text:list-level-style-bullet>
          <text:list-level-style-bullet text:level="9" text:bullet-char="●">
            <style:list-level-properties text:space-before="4.8cm" text:min-label-width="0.6cm"/>
            <style:text-properties fo:font-family="StarSymbol" fo:color="#000000" fo:font-size="45%"/>
          </text:list-level-style-bullet>
        </text:list-style>
      </style:graphic-properties>
      <style:paragraph-properties fo:margin-left="0cm" fo:margin-right="0cm" fo:text-align="center" text:enable-numbering="false" fo:text-indent="-0.6cm"/>
      <style:text-properties fo:color="#000000" style:text-outline="false" style:text-line-through-style="none" fo:font-family="Thorndale" style:font-family-generic="roman" style:font-pitch="variable" fo:font-size="32pt" fo:font-style="normal" fo:text-shadow="none" style:text-underline-style="none" fo:font-weight="normal" style:font-family-asian="'HG Mincho Light J'" style:font-pitch-asian="variable" style:font-size-asian="32pt" style:font-style-asian="normal" style:font-weight-asian="normal" style:font-family-complex="'Arial Unicode MS'" style:font-pitch-complex="variable" style:font-size-complex="32pt" style:font-style-complex="normal" style:font-weight-complex="normal" style:font-relief="none"/>
    </style:style>
    <style:style style:name="Notepad-background" style:family="presentation">
      <style:graphic-properties draw:stroke="none" draw:fill="bitmap" draw:fill-image-name="Espirales" draw:fill-image-width="0cm" draw:fill-image-height="0cm" draw:fill-image-ref-point="left"/>
    </style:style>
    <style:style style:name="Notepad-backgroundobjects" style:family="presentation">
      <style:graphic-properties draw:shadow="hidden" draw:shadow-offset-x="0.3cm" draw:shadow-offset-y="0.3cm" draw:shadow-color="#808080"/>
    </style:style>
    <style:style style:name="Notepad-notes" style:family="presentation">
      <style:graphic-properties draw:stroke="none" draw:fill="none"/>
      <style:paragraph-properties text:enable-numbering="false"/>
      <style:text-properties fo:color="#000000" style:text-outline="false" style:text-line-through-style="none" fo:font-family="Thorndale" style:font-family-generic="roman" style:font-pitch="variable" fo:font-size="20pt" fo:font-style="normal" fo:text-shadow="none" style:text-underline-style="none" fo:font-weight="normal" style:font-family-asian="'HG Mincho Light J'" style:font-pitch-asian="variable" style:font-size-asian="20pt" style:font-style-asian="normal" style:font-weight-asian="normal" style:font-family-complex="'Arial Unicode MS'" style:font-pitch-complex="variable" style:font-size-complex="20pt" style:font-style-complex="normal" style:font-weight-complex="normal" style:font-relief="none"/>
    </style:style>
    <style:style style:name="Notepad-outline1" style:family="presentation">
      <style:graphic-properties draw:stroke="none" draw:fill="none">
        <text:list-style style:name="Notepad-outline1">
          <text:list-level-style-bullet text:level="1" text:bullet-char="●">
            <style:list-level-properties text:space-before="0.3cm" text:min-label-width="0.9cm"/>
            <style:text-properties fo:font-family="StarSymbol" fo:color="#000000" fo:font-size="45%"/>
          </text:list-level-style-bullet>
          <text:list-level-style-bullet text:level="2" text:bullet-char="–">
            <style:list-level-properties text:space-before="1.6cm" text:min-label-width="0.8cm"/>
            <style:text-properties fo:font-family="StarSymbol" fo:color="#000000" fo:font-size="75%"/>
          </text:list-level-style-bullet>
          <text:list-level-style-bullet text:level="3" text:bullet-char="●">
            <style:list-level-properties text:space-before="3cm" text:min-label-width="0.6cm"/>
            <style:text-properties fo:font-family="StarSymbol" fo:color="#000000" fo:font-size="45%"/>
          </text:list-level-style-bullet>
          <text:list-level-style-bullet text:level="4" text:bullet-char="–">
            <style:list-level-properties text:space-before="4.2cm" text:min-label-width="0.6cm"/>
            <style:text-properties fo:font-family="StarSymbol" fo:color="#000000" fo:font-size="75%"/>
          </text:list-level-style-bullet>
          <text:list-level-style-bullet text:level="5" text:bullet-char="●">
            <style:list-level-properties text:space-before="5.4cm" text:min-label-width="0.6cm"/>
            <style:text-properties fo:font-family="StarSymbol" fo:color="#000000" fo:font-size="45%"/>
          </text:list-level-style-bullet>
          <text:list-level-style-bullet text:level="6" text:bullet-char="●">
            <style:list-level-properties text:space-before="6.6cm" text:min-label-width="0.6cm"/>
            <style:text-properties fo:font-family="StarSymbol" fo:color="#000000" fo:font-size="45%"/>
          </text:list-level-style-bullet>
          <text:list-level-style-bullet text:level="7" text:bullet-char="●">
            <style:list-level-properties text:space-before="7.8cm" text:min-label-width="0.6cm"/>
            <style:text-properties fo:font-family="StarSymbol" fo:color="#000000" fo:font-size="45%"/>
          </text:list-level-style-bullet>
          <text:list-level-style-bullet text:level="8" text:bullet-char="●">
            <style:list-level-properties text:space-before="9cm" text:min-label-width="0.6cm"/>
            <style:text-properties fo:font-family="StarSymbol" fo:color="#000000" fo:font-size="45%"/>
          </text:list-level-style-bullet>
          <text:list-level-style-bullet text:level="9" text:bullet-char="●">
            <style:list-level-properties text:space-before="10.2cm" text:min-label-width="0.6cm"/>
            <style:text-properties fo:font-family="StarSymbol" fo:color="#000000" fo:font-size="45%"/>
          </text:list-level-style-bullet>
        </text:list-style>
      </style:graphic-properties>
      <style:paragraph-properties fo:margin-left="1.2cm" fo:margin-right="0cm" fo:margin-top="0cm" fo:margin-bottom="0.5cm" fo:text-align="start" text:enable-numbering="true" fo:text-indent="-0.9cm"/>
      <style:text-properties fo:color="#000000" style:text-outline="false" style:text-line-through-style="none" fo:font-family="Thorndale" style:font-family-generic="roman" style:font-pitch="variable" fo:font-size="32pt" fo:font-style="normal" fo:text-shadow="none" style:text-underline-style="none" fo:font-weight="normal" style:font-family-asian="'HG Mincho Light J'" style:font-pitch-asian="variable" style:font-size-asian="32pt" style:font-style-asian="normal" style:font-weight-asian="normal" style:font-family-complex="'Arial Unicode MS'" style:font-pitch-complex="variable" style:font-size-complex="32pt" style:font-style-complex="normal" style:font-weight-complex="normal" style:font-relief="none"/>
    </style:style>
    <style:style style:name="Notepad-outline2" style:family="presentation" style:parent-style-name="Notepad-outline1">
      <style:paragraph-properties fo:margin-left="2.4cm" fo:margin-right="0cm" fo:margin-top="0cm" fo:margin-bottom="0.4cm" fo:text-indent="-0.8cm"/>
      <style:text-properties fo:font-size="28pt" style:font-size-asian="28pt" style:font-size-complex="28pt"/>
    </style:style>
    <style:style style:name="Notepad-outline3" style:family="presentation" style:parent-style-name="Notepad-outline2">
      <style:paragraph-properties fo:margin-left="3.6cm" fo:margin-right="0cm" fo:margin-top="0cm" fo:margin-bottom="0.3cm" fo:text-indent="-0.6cm"/>
      <style:text-properties fo:font-size="24pt" style:font-size-asian="24pt" style:font-size-complex="24pt"/>
    </style:style>
    <style:style style:name="Notepad-outline4" style:family="presentation" style:parent-style-name="Notepad-outline3">
      <style:paragraph-properties fo:margin-left="4.8cm" fo:margin-right="0cm" fo:margin-top="0cm" fo:margin-bottom="0.2cm" fo:text-indent="-0.6cm"/>
      <style:text-properties fo:font-size="20pt" style:font-size-asian="20pt" style:font-size-complex="20pt"/>
    </style:style>
    <style:style style:name="Notepad-outline5" style:family="presentation" style:parent-style-name="Notepad-outline4">
      <style:paragraph-properties fo:margin-left="6cm" fo:margin-right="0cm" fo:margin-top="0cm" fo:margin-bottom="0.1cm" fo:text-indent="-0.6cm"/>
      <style:text-properties fo:font-size="20pt" style:font-size-asian="20pt" style:font-size-complex="20pt"/>
    </style:style>
    <style:style style:name="Notepad-outline6" style:family="presentation" style:parent-style-name="Notepad-outline5">
      <style:paragraph-properties fo:margin-left="7.2cm" fo:margin-right="0cm" fo:margin-top="0cm" fo:margin-bottom="0.1cm" fo:text-indent="-0.6cm"/>
      <style:text-properties fo:font-size="20pt" style:font-size-asian="20pt" style:font-size-complex="20pt"/>
    </style:style>
    <style:style style:name="Notepad-outline7" style:family="presentation" style:parent-style-name="Notepad-outline6">
      <style:paragraph-properties fo:margin-left="8.4cm" fo:margin-right="0cm" fo:margin-top="0cm" fo:margin-bottom="0.1cm" fo:text-indent="-0.6cm"/>
      <style:text-properties fo:font-size="20pt" style:font-size-asian="20pt" style:font-size-complex="20pt"/>
    </style:style>
    <style:style style:name="Notepad-outline8" style:family="presentation" style:parent-style-name="Notepad-outline7">
      <style:paragraph-properties fo:margin-left="9.6cm" fo:margin-right="0cm" fo:margin-top="0cm" fo:margin-bottom="0.1cm" fo:text-indent="-0.6cm"/>
      <style:text-properties fo:font-size="20pt" style:font-size-asian="20pt" style:font-size-complex="20pt"/>
    </style:style>
    <style:style style:name="Notepad-outline9" style:family="presentation" style:parent-style-name="Notepad-outline8">
      <style:paragraph-properties fo:margin-left="10.8cm" fo:margin-right="0cm" fo:margin-top="0cm" fo:margin-bottom="0.1cm" fo:text-indent="-0.6cm"/>
      <style:text-properties fo:font-size="20pt" style:font-size-asian="20pt" style:font-size-complex="20pt"/>
    </style:style>
    <style:presentation-page-layout style:name="AL0T26">
      <presentation:placeholder presentation:object="handout" svg:x="2.058cm" svg:y="1.743cm" svg:width="6.104cm" svg:height="-0.233cm"/>
      <presentation:placeholder presentation:object="handout" svg:x="10.962cm" svg:y="1.743cm" svg:width="6.104cm" svg:height="-0.233cm"/>
      <presentation:placeholder presentation:object="handout" svg:x="19.866cm" svg:y="1.743cm" svg:width="6.104cm" svg:height="-0.233cm"/>
      <presentation:placeholder presentation:object="handout" svg:x="2.058cm" svg:y="3.612cm" svg:width="6.104cm" svg:height="-0.233cm"/>
      <presentation:placeholder presentation:object="handout" svg:x="10.962cm" svg:y="3.612cm" svg:width="6.104cm" svg:height="-0.233cm"/>
      <presentation:placeholder presentation:object="handout" svg:x="19.866cm" svg:y="3.612cm" svg:width="6.104cm" svg:height="-0.233cm"/>
      <presentation:placeholder presentation:object="handout" svg:x="2.058cm" svg:y="5.481cm" svg:width="6.104cm" svg:height="-0.233cm"/>
      <presentation:placeholder presentation:object="handout" svg:x="10.962cm" svg:y="5.481cm" svg:width="6.104cm" svg:height="-0.233cm"/>
      <presentation:placeholder presentation:object="handout" svg:x="19.866cm" svg:y="5.481cm" svg:width="6.104cm" svg:height="-0.233cm"/>
    </style:presentation-page-layout>
    <style:presentation-page-layout style:name="AL1T0">
      <presentation:placeholder presentation:object="title" svg:x="2.058cm" svg:y="1.743cm" svg:width="23.912cm" svg:height="3.507cm"/>
      <presentation:placeholder presentation:object="subtitle" svg:x="2.058cm" svg:y="5.838cm" svg:width="23.912cm" svg:height="13.23cm"/>
    </style:presentation-page-layout>
  </office:styles>
  <office:automatic-styles>
    <style:page-layout style:name="PM0">
      <style:page-layout-properties fo:margin-top="0cm" fo:margin-bottom="0cm" fo:margin-left="0cm" fo:margin-right="0cm" fo:page-width="29.7cm" fo:page-height="21cm" style:print-orientation="landscape"/>
    </style:page-layout>
    <style:page-layout style:name="PM1">
      <style:page-layout-properties fo:margin-top="0cm" fo:margin-bottom="0cm" fo:margin-left="0cm" fo:margin-right="0cm" fo:page-width="25.4cm" fo:page-height="19.05cm" style:print-orientation="landscape"/>
    </style:page-layout>
    <style:page-layout style:name="PM2">
      <style:page-layout-properties fo:margin-top="0cm" fo:margin-bottom="0cm" fo:margin-left="0cm" fo:margin-right="0cm" fo:page-width="21cm" fo:page-height="29.7cm" style:print-orientation="portrait"/>
    </style:page-layout>
    <style:style style:name="dp1" style:family="drawing-page">
      <style:drawing-page-properties draw:background-size="border" draw:fill="none"/>
    </style:style>
    <style:style style:name="dp2" style:family="drawing-page">
      <style:drawing-page-properties draw:background-size="border" draw:fill="bitmap" draw:fill-image-name="Espirales" draw:fill-image-width="0cm" draw:fill-image-height="0cm" draw:fill-image-ref-point="left"/>
    </style:style>
    <style:style style:name="dp3" style:family="drawing-page">
      <style:drawing-page-properties presentation:display-header="true" presentation:display-footer="true" presentation:display-page-number="false" presentation:display-date-time="true"/>
    </style:style>
    <number:date-style style:name="D1" number:automatic-order="true">
      <number:day number:style="long"/>
      <number:text>.</number:text>
      <number:month number:style="long"/>
      <number:text>.</number:text>
      <number:year number:style="long"/>
    </number:date-style>
    <style:style style:name="gr1" style:family="graphic" style:parent-style-name="standard">
      <style:graphic-properties draw:stroke="none" draw:fill="none" draw:fill-color="#ffffff" draw:auto-grow-height="false" fo:min-height="1.05cm"/>
    </style:style>
    <style:style style:name="gr2" style:family="graphic" style:parent-style-name="standard">
      <style:graphic-properties draw:stroke="none" draw:fill="none" draw:fill-color="#ffffff" draw:textarea-vertical-align="bottom" draw:auto-grow-height="false" fo:min-height="1.05cm"/>
    </style:style>
    <style:style style:name="gr3" style:family="graphic" style:parent-style-name="standard">
      <style:graphic-properties draw:stroke="solid" svg:stroke-width="0.005cm" svg:stroke-color="#302f2b" draw:fill="gradient" draw:fill-color="#f07f09" draw:fill-gradient-name="Gradient_20_7" draw:auto-grow-height="false" fo:padding-top="0.254cm" fo:padding-bottom="0.127cm" fo:padding-left="0.254cm" fo:padding-right="0.254cm" fo:wrap-option="no-wrap"/>
    </style:style>
    <style:style style:name="gr4" style:family="graphic" style:parent-style-name="standard">
      <style:graphic-properties draw:stroke="solid" svg:stroke-width="0.024cm" svg:stroke-color="#ffffff" draw:fill="gradient" draw:fill-color="#f07f09" draw:fill-gradient-name="Gradient_20_8" draw:auto-grow-height="false" fo:padding-top="0.254cm" fo:padding-bottom="0.127cm" fo:padding-left="0.254cm" fo:padding-right="0.254cm" fo:wrap-option="no-wrap"/>
    </style:style>
    <style:style style:name="pr1" style:family="presentation" style:parent-style-name="Обычный_20_1-title">
      <style:graphic-properties draw:fill="none" draw:fill-color="#ffffff" draw:auto-grow-height="true" fo:min-height="3.181cm" fo:padding-top="0.254cm" fo:padding-bottom="0.127cm" fo:padding-left="0.254cm" fo:padding-right="0.254cm" fo:wrap-option="no-wrap"/>
    </style:style>
    <style:style style:name="pr2" style:family="presentation" style:parent-style-name="Обычный_20_1-outline1">
      <style:graphic-properties draw:fill="none" draw:fill-color="#ffffff" draw:auto-grow-height="true" fo:min-height="12.573cm" fo:padding-top="0.254cm" fo:padding-bottom="0.127cm" fo:padding-left="0.254cm" fo:padding-right="0.254cm" fo:wrap-option="no-wrap"/>
    </style:style>
    <style:style style:name="pr3" style:family="presentation" style:parent-style-name="Обычный_20_1-backgroundobjects">
      <style:graphic-properties draw:stroke="none" draw:fill="none" draw:fill-color="#ffffff" draw:auto-grow-height="false" fo:min-height="12.573cm" fo:padding-top="0.254cm" fo:padding-bottom="0.127cm" fo:padding-left="0.254cm" fo:padding-right="0.254cm" fo:wrap-option="no-wrap"/>
    </style:style>
    <style:style style:name="pr4" style:family="presentation" style:parent-style-name="Обычный_20_1-backgroundobjects">
      <style:graphic-properties draw:stroke="none" draw:fill="none" draw:fill-color="#ffffff" draw:auto-grow-height="false" fo:min-height="1.485cm"/>
    </style:style>
    <style:style style:name="pr5" style:family="presentation" style:parent-style-name="Обычный_20_1-backgroundobjects">
      <style:graphic-properties draw:stroke="none" draw:fill="none" draw:fill-color="#ffffff" draw:textarea-vertical-align="bottom" draw:auto-grow-height="false" fo:min-height="1.485cm"/>
    </style:style>
    <style:style style:name="pr6" style:family="presentation" style:parent-style-name="Notepad-backgroundobjects">
      <style:graphic-properties svg:stroke-color="#333366" svg:stroke-opacity="0%" draw:fill="gradient" draw:fill-gradient-name="Página" draw:textarea-horizontal-align="center" draw:textarea-vertical-align="middle"/>
    </style:style>
    <style:style style:name="P1" style:family="paragraph">
      <style:paragraph-properties fo:margin-left="0cm" fo:margin-right="0cm" fo:text-indent="0cm"/>
      <style:text-properties fo:font-size="14pt" style:font-size-asian="14pt" style:font-size-complex="14pt"/>
    </style:style>
    <style:style style:name="P2" style:family="paragraph">
      <style:paragraph-properties fo:margin-left="0cm" fo:margin-right="0cm" fo:text-align="end" fo:text-indent="0cm"/>
      <style:text-properties fo:font-size="14pt" style:font-size-asian="14pt" style:font-size-complex="14pt"/>
    </style:style>
    <style:style style:name="P3" style:family="paragraph">
      <style:text-properties fo:color="#ffffff"/>
    </style:style>
    <style:style style:name="P4" style:family="paragraph">
      <style:paragraph-properties fo:margin-left="0cm" fo:margin-right="0cm" fo:margin-top="0cm" fo:margin-bottom="0cm" fo:text-align="start" text:enable-numbering="true" fo:text-indent="0cm" style:punctuation-wrap="hanging"/>
      <style:text-properties fo:hyphenate="false"/>
    </style:style>
    <style:style style:name="P5" style:family="paragraph">
      <style:paragraph-properties fo:margin-left="0cm" fo:margin-right="0cm" fo:text-indent="0cm"/>
    </style:style>
    <style:style style:name="P6" style:family="paragraph">
      <style:paragraph-properties fo:margin-left="1.2cm" fo:margin-right="0cm" fo:text-indent="-0.9cm"/>
    </style:style>
    <style:style style:name="P7" style:family="paragraph">
      <style:paragraph-properties fo:margin-left="0.736cm" fo:margin-right="0cm" fo:margin-top="0.088cm" fo:margin-bottom="0.5cm" fo:text-align="start" text:enable-numbering="true" fo:text-indent="-0.736cm" style:punctuation-wrap="hanging"/>
      <style:text-properties fo:hyphenate="false"/>
    </style:style>
    <style:style style:name="P8" style:family="paragraph">
      <style:paragraph-properties fo:margin-left="2.4cm" fo:margin-right="0cm" fo:margin-top="0.088cm" fo:margin-bottom="0.5cm" fo:text-align="start" text:enable-numbering="true" fo:text-indent="-0.8cm" style:punctuation-wrap="hanging"/>
      <style:text-properties fo:hyphenate="false"/>
    </style:style>
    <style:style style:name="P9" style:family="paragraph">
      <style:paragraph-properties fo:margin-left="3.6cm" fo:margin-right="0cm" fo:margin-top="0.088cm" fo:margin-bottom="0.5cm" fo:text-align="start" text:enable-numbering="true" fo:text-indent="-0.6cm" style:punctuation-wrap="hanging"/>
      <style:text-properties fo:hyphenate="false"/>
    </style:style>
    <style:style style:name="P10" style:family="paragraph">
      <style:paragraph-properties fo:margin-left="4.8cm" fo:margin-right="0cm" fo:margin-top="0.081cm" fo:margin-bottom="0.5cm" fo:text-align="start" text:enable-numbering="true" fo:text-indent="-0.6cm" style:punctuation-wrap="hanging"/>
      <style:text-properties fo:hyphenate="false"/>
    </style:style>
    <style:style style:name="P11" style:family="paragraph">
      <style:paragraph-properties fo:margin-left="6cm" fo:margin-right="0cm" fo:margin-top="0.088cm" fo:margin-bottom="0.5cm" fo:text-align="start" text:enable-numbering="true" fo:text-indent="-0.6cm" style:punctuation-wrap="hanging"/>
      <style:text-properties fo:hyphenate="false"/>
    </style:style>
    <style:style style:name="P12" style:family="paragraph">
      <style:paragraph-properties fo:margin-left="0cm" fo:margin-right="0cm" fo:text-align="start" fo:text-indent="0cm" style:punctuation-wrap="hanging"/>
      <style:text-properties fo:font-size="14pt" style:font-size-asian="14pt" style:font-size-complex="14pt" fo:hyphenate="false"/>
    </style:style>
    <style:style style:name="P13" style:family="paragraph">
      <style:paragraph-properties fo:margin-left="0cm" fo:margin-right="0cm" fo:text-align="start" text:enable-numbering="false" fo:text-indent="0cm" style:punctuation-wrap="hanging"/>
      <style:text-properties fo:font-size="14pt" style:font-size-asian="14pt" style:font-size-complex="14pt" fo:hyphenate="false"/>
    </style:style>
    <style:style style:name="P14" style:family="paragraph">
      <style:paragraph-properties fo:margin-left="0cm" fo:margin-right="0cm" fo:text-align="center" fo:text-indent="0cm"/>
      <style:text-properties fo:font-size="14pt" style:font-size-asian="14pt" style:font-size-complex="14pt"/>
    </style:style>
    <style:style style:name="P15" style:family="paragraph">
      <style:paragraph-properties fo:text-align="center"/>
    </style:style>
    <style:style style:name="T1" style:family="text">
      <style:text-properties fo:font-size="14pt" style:font-size-asian="14pt" style:font-size-complex="14pt"/>
    </style:style>
    <style:style style:name="T2" style:family="text">
      <style:text-properties fo:color="#2980d0" style:text-line-through-style="none" fo:font-family="+mj-lt" fo:font-size="36pt" fo:language="ru" fo:country="RU" fo:font-style="normal" fo:font-weight="normal" style:font-family-asian="+mj-ea" style:font-size-asian="36pt" style:language-asian="ru" style:country-asian="RU" style:font-style-asian="normal" style:font-weight-asian="normal" style:font-family-complex="+mj-cs" style:font-size-complex="36pt" style:language-complex="ru" style:country-complex="RU" style:font-style-complex="normal" style:font-weight-complex="normal"/>
    </style:style>
    <style:style style:name="T3" style:family="text">
      <style:text-properties fo:color="#000000" style:text-line-through-style="none" fo:font-family="+mn-lt" fo:font-size="28pt" fo:language="ru" fo:country="RU" fo:font-style="normal" fo:font-weight="normal" style:font-family-asian="+mn-ea" style:font-size-asian="28pt" style:language-asian="ru" style:country-asian="RU" style:font-style-asian="normal" style:font-weight-asian="normal" style:font-family-complex="+mn-cs" style:font-size-complex="28pt" style:language-complex="ru" style:country-complex="RU" style:font-style-complex="normal" style:font-weight-complex="normal"/>
    </style:style>
    <style:style style:name="T4" style:family="text">
      <style:text-properties fo:color="#000000" style:text-line-through-style="none" fo:font-family="+mn-lt" fo:font-size="24pt" fo:language="ru" fo:country="RU" fo:font-style="normal" fo:font-weight="normal" style:font-family-asian="+mn-ea" style:font-size-asian="24pt" style:language-asian="ru" style:country-asian="RU" style:font-style-asian="normal" style:font-weight-asian="normal" style:font-family-complex="+mn-cs" style:font-size-complex="24pt" style:language-complex="ru" style:country-complex="RU" style:font-style-complex="normal" style:font-weight-complex="normal"/>
    </style:style>
    <style:style style:name="T5" style:family="text">
      <style:text-properties fo:color="#000000" style:text-line-through-style="none" fo:font-family="+mn-lt" fo:font-size="22pt" fo:language="ru" fo:country="RU" fo:font-style="normal" fo:font-weight="normal" style:font-family-asian="+mn-ea" style:font-size-asian="22pt" style:language-asian="ru" style:country-asian="RU" style:font-style-asian="normal" style:font-weight-asian="normal" style:font-family-complex="+mn-cs" style:font-size-complex="22pt" style:language-complex="ru" style:country-complex="RU" style:font-style-complex="normal" style:font-weight-complex="normal"/>
    </style:style>
    <style:style style:name="T6" style:family="text">
      <style:text-properties fo:color="#000000" style:text-line-through-style="none" fo:font-family="+mn-lt" fo:font-size="19pt" fo:language="ru" fo:country="RU" fo:font-style="normal" fo:font-weight="normal" style:font-family-asian="+mn-ea" style:font-size-asian="19pt" style:language-asian="ru" style:country-asian="RU" style:font-style-asian="normal" style:font-weight-asian="normal" style:font-family-complex="+mn-cs" style:font-size-complex="19pt" style:language-complex="ru" style:country-complex="RU" style:font-style-complex="normal" style:font-weight-complex="normal"/>
    </style:style>
    <style:style style:name="T7" style:family="text">
      <style:text-properties fo:color="#000000" style:text-line-through-style="none" fo:font-family="+mn-lt" fo:font-size="18pt" fo:language="ru" fo:country="RU" fo:font-style="normal" fo:font-weight="normal" style:font-family-asian="+mn-ea" style:font-size-asian="18pt" style:language-asian="ru" style:country-asian="RU" style:font-style-asian="normal" style:font-weight-asian="normal" style:font-family-complex="+mn-cs" style:font-size-complex="18pt" style:language-complex="ru" style:country-complex="RU" style:font-style-complex="normal" style:font-weight-complex="normal"/>
    </style:style>
    <style:style style:name="T8" style:family="text">
      <style:text-properties fo:color="#000000" style:text-line-through-style="none" fo:font-family="+mn-lt" fo:font-size="14pt" fo:language="ru" fo:country="RU" fo:font-style="normal" fo:font-weight="normal" style:font-family-asian="+mn-ea" style:font-size-asian="14pt" style:language-asian="ru" style:country-asian="RU" style:font-style-asian="normal" style:font-weight-asian="normal" style:font-family-complex="+mn-cs" style:font-size-complex="14pt" style:language-complex="ru" style:country-complex="RU" style:font-style-complex="normal" style:font-weight-complex="normal"/>
    </style:style>
    <style:style style:name="T9" style:family="text">
      <style:text-properties fo:color="#000000" style:text-line-through-style="none" fo:font-family="+mn-lt" fo:font-size="14pt" fo:font-style="normal" fo:font-weight="normal" style:font-family-asian="+mn-ea" style:font-size-asian="14pt" style:font-style-asian="normal" style:font-weight-asian="normal" style:font-family-complex="+mn-cs" style:font-size-complex="14pt" style:font-style-complex="normal" style:font-weight-complex="normal"/>
    </style:style>
    <text:list-style style:name="L1">
      <text:list-level-style-bullet text:level="1" text:bullet-char="●"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  <text:list-style style:name="L2">
      <text:list-level-style-number text:level="1" style:num-format="">
        <style:text-properties style:use-window-font-color="true" fo:font-size="45%"/>
      </text:list-level-style-number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</text:list-style>
    <text:list-style style:name="L3">
      <text:list-level-style-bullet text:level="1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2" text:bullet-char="–">
        <style:list-level-properties text:space-before="1.6cm" text:min-label-width="0.8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</text:list-style>
    <text:list-style style:name="L4">
      <text:list-level-style-bullet text:level="1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2" text:bullet-char="–">
        <style:list-level-properties text:space-before="0.3cm" text:min-label-width="0.9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</text:list-style>
    <text:list-style style:name="L5">
      <text:list-level-style-bullet text:level="1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2" text:bullet-char="–">
        <style:list-level-properties text:space-before="1.6cm" text:min-label-width="0.8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</text:list-style>
    <text:list-style style:name="L6">
      <text:list-level-style-bullet text:level="1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2" text:bullet-char="–">
        <style:list-level-properties text:space-before="1.6cm" text:min-label-width="0.8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0.3cm" text:min-label-width="0.9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</text:list-style>
    <text:list-style style:name="L7">
      <text:list-level-style-bullet text:level="1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2" text:bullet-char="–">
        <style:list-level-properties text:space-before="1.6cm" text:min-label-width="0.8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</text:list-style>
    <text:list-style style:name="L8">
      <text:list-level-style-bullet text:level="1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2" text:bullet-char="–">
        <style:list-level-properties text:space-before="1.6cm" text:min-label-width="0.8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</text:list-style>
    <text:list-style style:name="L9">
      <text:list-level-style-bullet text:level="1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2" text:bullet-char="–">
        <style:list-level-properties text:space-before="1.6cm" text:min-label-width="0.8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</text:list-style>
    <text:list-style style:name="L10">
      <text:list-level-style-bullet text:level="1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2" text:bullet-char="–">
        <style:list-level-properties text:space-before="1.6cm" text:min-label-width="0.8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0.3cm" text:min-label-width="0.9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10.2cm" text:min-label-width="0.6cm"/>
        <style:text-properties fo:font-family="StarSymbol" style:use-window-font-color="true" fo:font-size="45%"/>
      </text:list-level-style-bullet>
    </text:list-style>
    <text:list-style style:name="L11">
      <text:list-level-style-bullet text:level="1" text:bullet-char="">
        <style:list-level-properties text:min-label-width="0.736cm"/>
        <style:text-properties fo:font-family="'Wingdings 2'" fo:color="#f07f09" fo:font-size="80%"/>
      </text:list-level-style-bullet>
      <text:list-level-style-bullet text:level="2" text:bullet-char="–">
        <style:list-level-properties text:space-before="1.6cm" text:min-label-width="0.8cm"/>
        <style:text-properties fo:font-family="StarSymbol" style:use-window-font-color="true" fo:font-size="75%"/>
      </text:list-level-style-bullet>
      <text:list-level-style-bullet text:level="3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0.3cm" text:min-label-width="0.9cm"/>
        <style:text-properties fo:font-family="StarSymbol" style:use-window-font-color="true" fo:font-size="45%"/>
      </text:list-level-style-bullet>
    </text:list-style>
    <text:list-style style:name="L12">
      <text:list-level-style-bullet text:level="1" text:bullet-char="">
        <style:list-level-properties text:space-before="0.966cm" text:min-label-width="0.558cm"/>
        <style:text-properties fo:font-family="'Wingdings 2'" fo:color="#f07f09" fo:font-size="80%"/>
      </text:list-level-style-bullet>
      <text:list-level-style-bullet text:level="2" text:bullet-char="◦">
        <style:list-level-properties text:space-before="1.6cm" text:min-label-width="0.8cm"/>
        <style:text-properties fo:font-family="Verdana" style:font-family-generic="swiss" fo:color="#f07f09" fo:font-size="100%"/>
      </text:list-level-style-bullet>
      <text:list-level-style-bullet text:level="3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0.3cm" text:min-label-width="0.9cm"/>
        <style:text-properties fo:font-family="StarSymbol" style:use-window-font-color="true" fo:font-size="45%"/>
      </text:list-level-style-bullet>
    </text:list-style>
    <text:list-style style:name="L13">
      <text:list-level-style-bullet text:level="1" text:bullet-char="">
        <style:list-level-properties text:space-before="1.676cm" text:min-label-width="0.508cm"/>
        <style:text-properties fo:font-family="'Wingdings 2'" fo:color="#f07f09" fo:font-size="80%"/>
      </text:list-level-style-bullet>
      <text:list-level-style-bullet text:level="2" text:bullet-char="◦">
        <style:list-level-properties text:space-before="1.6cm" text:min-label-width="0.8cm"/>
        <style:text-properties fo:font-family="Verdana" style:font-family-generic="swiss" fo:color="#f07f09" fo:font-size="100%"/>
      </text:list-level-style-bullet>
      <text:list-level-style-bullet text:level="3" text:bullet-char="">
        <style:list-level-properties text:space-before="3cm" text:min-label-width="0.6cm"/>
        <style:text-properties fo:font-family="'Wingdings 2'" fo:color="#0cbce1" fo:font-size="100%"/>
      </text:list-level-style-bullet>
      <text:list-level-style-bullet text:level="4" text:bullet-char="–">
        <style:list-level-properties text:space-before="4.2cm" text:min-label-width="0.6cm"/>
        <style:text-properties fo:font-family="StarSymbol" style:use-window-font-color="true" fo:font-size="75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0.3cm" text:min-label-width="0.9cm"/>
        <style:text-properties fo:font-family="StarSymbol" style:use-window-font-color="true" fo:font-size="45%"/>
      </text:list-level-style-bullet>
    </text:list-style>
    <text:list-style style:name="L14">
      <text:list-level-style-bullet text:level="1" text:bullet-char="">
        <style:list-level-properties text:space-before="2.336cm" text:min-label-width="0.508cm"/>
        <style:text-properties fo:font-family="'Wingdings 2'" fo:color="#f07f09" fo:font-size="80%"/>
      </text:list-level-style-bullet>
      <text:list-level-style-bullet text:level="2" text:bullet-char="◦">
        <style:list-level-properties text:space-before="1.6cm" text:min-label-width="0.8cm"/>
        <style:text-properties fo:font-family="Verdana" style:font-family-generic="swiss" fo:color="#f07f09" fo:font-size="100%"/>
      </text:list-level-style-bullet>
      <text:list-level-style-bullet text:level="3" text:bullet-char="">
        <style:list-level-properties text:space-before="3cm" text:min-label-width="0.6cm"/>
        <style:text-properties fo:font-family="'Wingdings 2'" fo:color="#0cbce1" fo:font-size="100%"/>
      </text:list-level-style-bullet>
      <text:list-level-style-bullet text:level="4" text:bullet-char="◦">
        <style:list-level-properties text:space-before="4.2cm" text:min-label-width="0.6cm"/>
        <style:text-properties fo:font-family="Verdana" style:font-family-generic="swiss" fo:color="#0cbce1" fo:font-size="112%"/>
      </text:list-level-style-bullet>
      <text:list-level-style-bullet text:level="5" text:bullet-char="●">
        <style:list-level-properties text:space-before="5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0.3cm" text:min-label-width="0.9cm"/>
        <style:text-properties fo:font-family="StarSymbol" style:use-window-font-color="true" fo:font-size="45%"/>
      </text:list-level-style-bullet>
    </text:list-style>
    <text:list-style style:name="L15">
      <text:list-level-style-bullet text:level="1" text:bullet-char="">
        <style:list-level-properties text:space-before="3.048cm" text:min-label-width="0.508cm"/>
        <style:text-properties fo:font-family="'Wingdings 2'" fo:color="#f07f09" fo:font-size="80%"/>
      </text:list-level-style-bullet>
      <text:list-level-style-bullet text:level="2" text:bullet-char="◦">
        <style:list-level-properties text:space-before="1.6cm" text:min-label-width="0.8cm"/>
        <style:text-properties fo:font-family="Verdana" style:font-family-generic="swiss" fo:color="#f07f09" fo:font-size="100%"/>
      </text:list-level-style-bullet>
      <text:list-level-style-bullet text:level="3" text:bullet-char="">
        <style:list-level-properties text:space-before="3cm" text:min-label-width="0.6cm"/>
        <style:text-properties fo:font-family="'Wingdings 2'" fo:color="#0cbce1" fo:font-size="100%"/>
      </text:list-level-style-bullet>
      <text:list-level-style-bullet text:level="4" text:bullet-char="◦">
        <style:list-level-properties text:space-before="4.2cm" text:min-label-width="0.6cm"/>
        <style:text-properties fo:font-family="Verdana" style:font-family-generic="swiss" fo:color="#0cbce1" fo:font-size="112%"/>
      </text:list-level-style-bullet>
      <text:list-level-style-bullet text:level="5" text:bullet-char="">
        <style:list-level-properties text:space-before="5.4cm" text:min-label-width="0.6cm"/>
        <style:text-properties fo:font-family="'Wingdings 2'" fo:color="#c76dd0" fo:font-size="100%"/>
      </text:list-level-style-bullet>
      <text:list-level-style-bullet text:level="6" text:bullet-char="●">
        <style:list-level-properties text:space-before="6.6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7.8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9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0.3cm" text:min-label-width="0.9cm"/>
        <style:text-properties fo:font-family="StarSymbol" style:use-window-font-color="true" fo:font-size="45%"/>
      </text:list-level-style-bullet>
    </text:list-style>
    <text:list-style style:name="L16">
      <text:list-level-style-bullet text:level="1" text:bullet-char="●">
        <style:text-properties fo:font-family="StarSymbol" style:use-window-font-color="true" fo:font-size="45%"/>
      </text:list-level-style-bullet>
      <text:list-level-style-bullet text:level="2" text:bullet-char="●">
        <style:list-level-properties text:space-before="0.6cm" text:min-label-width="0.6cm"/>
        <style:text-properties fo:font-family="StarSymbol" style:use-window-font-color="true" fo:font-size="45%"/>
      </text:list-level-style-bullet>
      <text:list-level-style-bullet text:level="3" text:bullet-char="●">
        <style:list-level-properties text:space-before="1.2cm" text:min-label-width="0.6cm"/>
        <style:text-properties fo:font-family="StarSymbol" style:use-window-font-color="true" fo:font-size="45%"/>
      </text:list-level-style-bullet>
      <text:list-level-style-bullet text:level="4" text:bullet-char="●">
        <style:list-level-properties text:space-before="1.8cm" text:min-label-width="0.6cm"/>
        <style:text-properties fo:font-family="StarSymbol" style:use-window-font-color="true" fo:font-size="45%"/>
      </text:list-level-style-bullet>
      <text:list-level-style-bullet text:level="5" text:bullet-char="●">
        <style:list-level-properties text:space-before="2.4cm" text:min-label-width="0.6cm"/>
        <style:text-properties fo:font-family="StarSymbol" style:use-window-font-color="true" fo:font-size="45%"/>
      </text:list-level-style-bullet>
      <text:list-level-style-bullet text:level="6" text:bullet-char="●">
        <style:list-level-properties text:space-before="3cm" text:min-label-width="0.6cm"/>
        <style:text-properties fo:font-family="StarSymbol" style:use-window-font-color="true" fo:font-size="45%"/>
      </text:list-level-style-bullet>
      <text:list-level-style-bullet text:level="7" text:bullet-char="●">
        <style:list-level-properties text:space-before="3.6cm" text:min-label-width="0.6cm"/>
        <style:text-properties fo:font-family="StarSymbol" style:use-window-font-color="true" fo:font-size="45%"/>
      </text:list-level-style-bullet>
      <text:list-level-style-bullet text:level="8" text:bullet-char="●">
        <style:list-level-properties text:space-before="4.2cm" text:min-label-width="0.6cm"/>
        <style:text-properties fo:font-family="StarSymbol" style:use-window-font-color="true" fo:font-size="45%"/>
      </text:list-level-style-bullet>
      <text:list-level-style-bullet text:level="9" text:bullet-char="●">
        <style:list-level-properties text:space-before="4.8cm" text:min-label-width="0.6cm"/>
        <style:text-properties fo:font-family="StarSymbol" style:use-window-font-color="true" fo:font-size="45%"/>
      </text:list-level-style-bullet>
      <text:list-level-style-bullet text:level="10" text:bullet-char="●">
        <style:list-level-properties text:space-before="5.4cm" text:min-label-width="0.6cm"/>
        <style:text-properties fo:font-family="StarSymbol" style:use-window-font-color="true" fo:font-size="45%"/>
      </text:list-level-style-bullet>
    </text:list-style>
  </office:automatic-styles>
  <office:master-styles>
    <draw:layer-set>
      <draw:layer draw:name="layout"/>
      <draw:layer draw:name="background"/>
      <draw:layer draw:name="backgroundobjects"/>
      <draw:layer draw:name="controls"/>
      <draw:layer draw:name="measurelines"/>
    </draw:layer-set>
    <style:handout-master presentation:presentation-page-layout-name="AL0T26" style:page-layout-name="PM0" draw:style-name="dp3">
      <draw:page-thumbnail draw:layer="backgroundobjects" svg:width="5.939cm" svg:height="4.454cm" svg:x="2.97cm" svg:y="4.02cm" draw:page-number="1"/>
      <draw:page-thumbnail draw:layer="backgroundobjects" svg:width="5.939cm" svg:height="4.454cm" svg:x="11.88cm" svg:y="4.02cm"/>
      <draw:page-thumbnail draw:layer="backgroundobjects" svg:width="5.939cm" svg:height="4.454cm" svg:x="20.79cm" svg:y="4.02cm"/>
      <draw:page-thumbnail draw:layer="backgroundobjects" svg:width="5.939cm" svg:height="4.454cm" svg:x="2.97cm" svg:y="12.525cm"/>
      <draw:page-thumbnail draw:layer="backgroundobjects" svg:width="5.939cm" svg:height="4.454cm" svg:x="11.88cm" svg:y="12.525cm"/>
      <draw:page-thumbnail draw:layer="backgroundobjects" svg:width="5.939cm" svg:height="4.454cm" svg:x="20.79cm" svg:y="12.525cm"/>
      <draw:frame draw:style-name="gr1" draw:text-style-name="P1" draw:layer="backgroundobjects" svg:width="12.888cm" svg:height="1.049cm" svg:x="0cm" svg:y="0cm" presentation:class="header">
        <draw:text-box>
          <text:p text:style-name="P1">
            <text:span text:style-name="T1">
              <presentation:header/>
            </text:span>
          </text:p>
        </draw:text-box>
      </draw:frame>
      <draw:frame draw:style-name="gr1" draw:text-style-name="P2" draw:layer="backgroundobjects" svg:width="12.888cm" svg:height="1.049cm" svg:x="16.811cm" svg:y="0cm" presentation:class="date-time">
        <draw:text-box>
          <text:p text:style-name="P2">
            <text:span text:style-name="T1">
              <presentation:date-time/>
            </text:span>
          </text:p>
        </draw:text-box>
      </draw:frame>
      <draw:frame draw:style-name="gr2" draw:text-style-name="P1" draw:layer="backgroundobjects" svg:width="12.888cm" svg:height="1.049cm" svg:x="0cm" svg:y="19.95cm" presentation:class="footer">
        <draw:text-box>
          <text:p text:style-name="P1">
            <text:span text:style-name="T1">
              <presentation:footer/>
            </text:span>
          </text:p>
        </draw:text-box>
      </draw:frame>
      <draw:frame draw:style-name="gr2" draw:text-style-name="P2" draw:layer="backgroundobjects" svg:width="12.888cm" svg:height="1.049cm" svg:x="16.811cm" svg:y="19.95cm" presentation:class="page-number">
        <draw:text-box>
          <text:p text:style-name="P2">
            <text:span text:style-name="T1">
              <text:page-number>16</text:page-number>
            </text:span>
          </text:p>
        </draw:text-box>
      </draw:frame>
    </style:handout-master>
    <style:master-page style:name="Обычный_20_1" style:display-name="Обычный 1" style:page-layout-name="PM1" draw:style-name="dp1">
      <draw:custom-shape draw:name="Скругленный прямоугольник 6" draw:style-name="gr3" draw:text-style-name="P3" draw:layer="backgroundobjects" svg:width="23.699cm" svg:height="17.212cm" svg:x="0.847cm" svg:y="0.914cm">
        <text:p text:style-name="P5"/>
        <draw:enhanced-geometry svg:viewBox="0 0 21600 21600" draw:path-stretchpoint-x="10800" draw:path-stretchpoint-y="10800" draw:text-areas="?f3 ?f4 ?f5 ?f6" draw:type="round-rectangle" draw:modifiers="3600" draw:enhanced-path="M ?f7 0 X 0 ?f8 L 0 ?f9 Y ?f7 21600 L ?f10 21600 X 21600 ?f9 L 21600 ?f8 Y ?f10 0 Z N">
          <draw:equation draw:name="f0" draw:formula="45"/>
          <draw:equation draw:name="f1" draw:formula="$0 *sin(?f0 *(pi/180))"/>
          <draw:equation draw:name="f2" draw:formula="?f1 *3163/7636"/>
          <draw:equation draw:name="f3" draw:formula="left+?f2 "/>
          <draw:equation draw:name="f4" draw:formula="top+?f2 "/>
          <draw:equation draw:name="f5" draw:formula="right-?f2 "/>
          <draw:equation draw:name="f6" draw:formula="bottom-?f2 "/>
          <draw:equation draw:name="f7" draw:formula="left+$0 "/>
          <draw:equation draw:name="f8" draw:formula="top+$0 "/>
          <draw:equation draw:name="f9" draw:formula="bottom-$0 "/>
          <draw:equation draw:name="f10" draw:formula="right-$0 "/>
          <draw:handle draw:handle-position="$0 top" draw:handle-switched="true" draw:handle-range-x-minimum="0" draw:handle-range-x-maximum="10800"/>
        </draw:enhanced-geometry>
      </draw:custom-shape>
      <draw:custom-shape draw:name="Скругленный прямоугольник 8" draw:style-name="gr4" draw:text-style-name="P3" draw:layer="backgroundobjects" svg:width="23.073cm" svg:height="15.239cm" svg:x="1.163cm" svg:y="1.206cm">
        <text:p text:style-name="P5"/>
        <draw:enhanced-geometry svg:viewBox="0 0 21600 21600" draw:path-stretchpoint-x="10800" draw:path-stretchpoint-y="10800" draw:text-areas="?f3 ?f4 ?f5 ?f6" draw:type="round-rectangle" draw:modifiers="3600" draw:enhanced-path="M ?f7 0 X 0 ?f8 L 0 ?f9 Y ?f7 21600 L ?f10 21600 X 21600 ?f9 L 21600 ?f8 Y ?f10 0 Z N">
          <draw:equation draw:name="f0" draw:formula="45"/>
          <draw:equation draw:name="f1" draw:formula="$0 *sin(?f0 *(pi/180))"/>
          <draw:equation draw:name="f2" draw:formula="?f1 *3163/7636"/>
          <draw:equation draw:name="f3" draw:formula="left+?f2 "/>
          <draw:equation draw:name="f4" draw:formula="top+?f2 "/>
          <draw:equation draw:name="f5" draw:formula="right-?f2 "/>
          <draw:equation draw:name="f6" draw:formula="bottom-?f2 "/>
          <draw:equation draw:name="f7" draw:formula="left+$0 "/>
          <draw:equation draw:name="f8" draw:formula="top+$0 "/>
          <draw:equation draw:name="f9" draw:formula="bottom-$0 "/>
          <draw:equation draw:name="f10" draw:formula="right-$0 "/>
          <draw:handle draw:handle-position="$0 top" draw:handle-switched="true" draw:handle-range-x-minimum="0" draw:handle-range-x-maximum="10800"/>
        </draw:enhanced-geometry>
      </draw:custom-shape>
      <draw:frame draw:name="Заголовок 1" presentation:style-name="pr1" draw:text-style-name="P5" draw:layer="backgroundobjects" svg:width="22.732cm" svg:height="3.786cm" svg:x="1.397cm" svg:y="13.41cm" presentation:class="title" presentation:user-transformed="true">
        <draw:text-box>
          <text:list text:style-name="L2">
            <text:list-item>
              <text:p text:style-name="P4">
                <text:span text:style-name="T2">Для правки текста заголовка щелкните мышьюОбразец заголовка</text:span>
              </text:p>
            </text:list-item>
          </text:list>
        </draw:text-box>
      </draw:frame>
      <draw:frame draw:name="Объект 2" presentation:style-name="pr2" draw:text-style-name="P6" draw:layer="backgroundobjects" svg:width="22.732cm" svg:height="19.996cm" svg:x="1.397cm" svg:y="1.473cm" presentation:class="outline" presentation:user-transformed="true">
        <draw:text-box>
          <text:list text:style-name="L3">
            <text:list-item>
              <text:p text:style-name="P6">
                <text:span text:style-name="T3">Для правки структуры щелкните мышью</text:span>
              </text:p>
            </text:list-item>
          </text:list>
          <text:list text:style-name="L4">
            <text:list-item>
              <text:list>
                <text:list-item>
                  <text:p text:style-name="P6">
                    <text:span text:style-name="T3">Второй уровень структуры</text:span>
                  </text:p>
                </text:list-item>
              </text:list>
            </text:list-item>
          </text:list>
          <text:list text:style-name="L5">
            <text:list-item>
              <text:list>
                <text:list-item>
                  <text:list>
                    <text:list-item>
                      <text:p text:style-name="P6">
                        <text:span text:style-name="T3">Третий уровень структуры</text:span>
                      </text:p>
                    </text:list-item>
                  </text:list>
                </text:list-item>
              </text:list>
            </text:list-item>
          </text:list>
          <text:list text:style-name="L6">
            <text:list-item>
              <text:list>
                <text:list-item>
                  <text:list>
                    <text:list-item>
                      <text:list>
                        <text:list-item>
                          <text:p text:style-name="P6">
                            <text:span text:style-name="T3">Четвертый уровень структуры</text:span>
                          </text:p>
                        </text:list-item>
                      </text:list>
                    </text:list-item>
                  </text:list>
                </text:list-item>
              </text:list>
            </text:list-item>
          </text:list>
          <text:list text:style-name="L7">
            <text:list-item>
              <text:list>
                <text:list-item>
                  <text:list>
                    <text:list-item>
                      <text:list>
                        <text:list-item>
                          <text:list>
                            <text:list-item>
                              <text:p text:style-name="P6">
                                <text:span text:style-name="T3">Пятый уровень структуры</text:span>
                              </text:p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  <text:list text:style-name="L8">
            <text:list-item>
              <text:list>
                <text:list-item>
                  <text:list>
                    <text:list-item>
                      <text:list>
                        <text:list-item>
                          <text:list>
                            <text:list-item>
                              <text:list>
                                <text:list-item>
                                  <text:p text:style-name="P6">
                                    <text:span text:style-name="T3">Шестой уровень структуры</text:span>
                                  </text:p>
                                </text:list-item>
                              </text:list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  <text:list text:style-name="L9">
            <text:list-item>
              <text:list>
                <text:list-item>
                  <text:list>
                    <text:list-item>
                      <text:list>
                        <text:list-item>
                          <text:list>
                            <text:list-item>
                              <text:list>
                                <text:list-item>
                                  <text:list>
                                    <text:list-item>
                                      <text:p text:style-name="P6">
                                        <text:span text:style-name="T3">Седьмой уровень структуры</text:span>
                                      </text:p>
                                    </text:list-item>
                                  </text:list>
                                </text:list-item>
                              </text:list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  <text:list text:style-name="L10">
            <text:list-item>
              <text:list>
                <text:list-item>
                  <text:list>
                    <text:list-item>
                      <text:list>
                        <text:list-item>
                          <text:list>
                            <text:list-item>
                              <text:list>
                                <text:list-item>
                                  <text:list>
                                    <text:list-item>
                                      <text:list>
                                        <text:list-item>
                                          <text:p text:style-name="P6">
                                            <text:span text:style-name="T3">Восьмой уровень структуры</text:span>
                                          </text:p>
                                        </text:list-item>
                                      </text:list>
                                    </text:list-item>
                                  </text:list>
                                </text:list-item>
                              </text:list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  <text:list text:style-name="L11">
            <text:list-item>
              <text:p text:style-name="P7">
                <text:span text:style-name="T3">Девятый уровень структурыОбразец текста</text:span>
              </text:p>
            </text:list-item>
          </text:list>
          <text:list text:style-name="L12">
            <text:list-item>
              <text:list>
                <text:list-item>
                  <text:p text:style-name="P8">
                    <text:span text:style-name="T4">Второй уровень</text:span>
                  </text:p>
                </text:list-item>
              </text:list>
            </text:list-item>
          </text:list>
          <text:list text:style-name="L13">
            <text:list-item>
              <text:list>
                <text:list-item>
                  <text:list>
                    <text:list-item>
                      <text:p text:style-name="P9">
                        <text:span text:style-name="T5">Третий уровень</text:span>
                      </text:p>
                    </text:list-item>
                  </text:list>
                </text:list-item>
              </text:list>
            </text:list-item>
          </text:list>
          <text:list text:style-name="L14">
            <text:list-item>
              <text:list>
                <text:list-item>
                  <text:list>
                    <text:list-item>
                      <text:list>
                        <text:list-item>
                          <text:p text:style-name="P10">
                            <text:span text:style-name="T6">Четвертый уровень</text:span>
                          </text:p>
                        </text:list-item>
                      </text:list>
                    </text:list-item>
                  </text:list>
                </text:list-item>
              </text:list>
            </text:list-item>
          </text:list>
          <text:list text:style-name="L15">
            <text:list-item>
              <text:list>
                <text:list-item>
                  <text:list>
                    <text:list-item>
                      <text:list>
                        <text:list-item>
                          <text:list>
                            <text:list-item>
                              <text:p text:style-name="P11">
                                <text:span text:style-name="T7">Пятый уровень</text:span>
                              </text:p>
                            </text:list-item>
                          </text:list>
                        </text:list-item>
                      </text:list>
                    </text:list-item>
                  </text:list>
                </text:list-item>
              </text:list>
            </text:list-item>
          </text:list>
        </draw:text-box>
      </draw:frame>
      <draw:frame draw:name="Дата 3" presentation:style-name="pr3" draw:text-style-name="P1" draw:layer="backgroundobjects" svg:width="6.349cm" svg:height="1.013cm" svg:x="10.49cm" svg:y="16.977cm" presentation:class="date-time" presentation:user-transformed="true">
        <draw:text-box>
          <text:p text:style-name="P12">
            <text:span text:style-name="T8">
              <presentation:date-time/>
            </text:span>
            <text:span text:style-name="T8">
              <text:date style:data-style-name="D1" text:date-value="2015-11-03">3.11.15</text:date>
            </text:span>
          </text:p>
        </draw:text-box>
      </draw:frame>
      <draw:frame draw:name="Нижний колонтитул 4" presentation:style-name="pr3" draw:text-style-name="P14" draw:layer="backgroundobjects" svg:width="6.349cm" svg:height="1.013cm" svg:x="16.84cm" svg:y="16.977cm" presentation:class="footer" presentation:user-transformed="true">
        <draw:text-box>
          <text:p text:style-name="P13">
            <text:span text:style-name="T9">
              <presentation:footer/>
            </text:span>
          </text:p>
        </draw:text-box>
      </draw:frame>
      <draw:frame draw:name="Номер слайда 5" presentation:style-name="pr3" draw:text-style-name="P2" draw:layer="backgroundobjects" svg:width="1.269cm" svg:height="1.013cm" svg:x="23.19cm" svg:y="16.977cm" presentation:class="page-number" presentation:user-transformed="true">
        <draw:text-box>
          <text:p text:style-name="P12">
            <text:span text:style-name="T8">
              <text:page-number>16</text:page-number>
            </text:span>
            <text:span text:style-name="T8">
              <text:page-number>16</text:page-number>
            </text:span>
          </text:p>
        </draw:text-box>
      </draw:frame>
      <presentation:notes style:page-layout-name="PM2">
        <draw:page-thumbnail presentation:style-name="Обычный_20_1-title" draw:layer="backgroundobjects" svg:width="14.848cm" svg:height="11.136cm" svg:x="3.075cm" svg:y="2.257cm" presentation:class="page"/>
        <draw:frame presentation:style-name="Обычный_20_1-notes" draw:layer="backgroundobjects" svg:width="16.799cm" svg:height="13.364cm" svg:x="2.1cm" svg:y="14.107cm" presentation:class="notes" presentation:placeholder="true">
          <draw:text-box/>
        </draw:frame>
        <draw:frame presentation:style-name="pr4" draw:text-style-name="P1" draw:layer="backgroundobjects" svg:width="9.113cm" svg:height="1.484cm" svg:x="0cm" svg:y="0cm" presentation:class="header">
          <draw:text-box>
            <text:p text:style-name="P1">
              <text:span text:style-name="T1">
                <presentation:header/>
              </text:span>
            </text:p>
          </draw:text-box>
        </draw:frame>
        <draw:frame presentation:style-name="pr4" draw:text-style-name="P2" draw:layer="backgroundobjects" svg:width="9.113cm" svg:height="1.484cm" svg:x="11.886cm" svg:y="0cm" presentation:class="date-time">
          <draw:text-box>
            <text:p text:style-name="P2">
              <text:span text:style-name="T1">
                <presentation:date-time/>
              </text:span>
            </text:p>
          </draw:text-box>
        </draw:frame>
        <draw:frame presentation:style-name="pr5" draw:text-style-name="P1" draw:layer="backgroundobjects" svg:width="9.113cm" svg:height="1.484cm" svg:x="0cm" svg:y="28.215cm" presentation:class="footer">
          <draw:text-box>
            <text:p text:style-name="P1">
              <text:span text:style-name="T1">
                <presentation:footer/>
              </text:span>
            </text:p>
          </draw:text-box>
        </draw:frame>
        <draw:frame presentation:style-name="pr5" draw:text-style-name="P2" draw:layer="backgroundobjects" svg:width="9.113cm" svg:height="1.484cm" svg:x="11.886cm" svg:y="28.215cm" presentation:class="page-number">
          <draw:text-box>
            <text:p text:style-name="P2">
              <text:span text:style-name="T1">
                <text:page-number>16</text:page-number>
              </text:span>
            </text:p>
          </draw:text-box>
        </draw:frame>
      </presentation:notes>
    </style:master-page>
    <style:master-page style:name="Notepad" style:page-layout-name="PM1" draw:style-name="dp2">
      <draw:rect presentation:style-name="pr6" draw:text-style-name="P15" draw:layer="backgroundobjects" svg:width="24.228cm" svg:height="19.05cm" svg:x="1.171cm" svg:y="-0.001cm">
        <text:p text:style-name="P5"/>
      </draw:rect>
      <draw:frame presentation:style-name="Notepad-title" draw:layer="backgroundobjects" svg:width="21.69cm" svg:height="3.18cm" svg:x="1.865cm" svg:y="1.581cm" presentation:class="title" presentation:placeholder="true">
        <draw:text-box/>
      </draw:frame>
      <draw:frame presentation:style-name="Notepad-outline1" draw:layer="backgroundobjects" svg:width="21.69cm" svg:height="12.001cm" svg:x="1.865cm" svg:y="5.295cm" presentation:class="outline" presentation:placeholder="true">
        <draw:text-box/>
      </draw:frame>
      <presentation:notes style:page-layout-name="PM2">
        <draw:page-thumbnail presentation:style-name="Notepad-title" draw:layer="backgroundobjects" svg:width="13.333cm" svg:height="10.929cm" svg:x="3.54cm" svg:y="3.032cm" presentation:class="page"/>
        <draw:frame presentation:style-name="Notepad-notes" draw:layer="backgroundobjects" svg:width="14.111cm" svg:height="12.131cm" svg:x="3.159cm" svg:y="15.022cm" presentation:class="notes" presentation:placeholder="true">
          <draw:text-box/>
        </draw:frame>
      </presentation:notes>
    </style:master-page>
  </office:master-styles>
</office:document-styles>
</file>