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2" r:id="rId4"/>
    <p:sldId id="260" r:id="rId5"/>
    <p:sldId id="261" r:id="rId6"/>
    <p:sldId id="262" r:id="rId7"/>
    <p:sldId id="264" r:id="rId8"/>
    <p:sldId id="270" r:id="rId9"/>
    <p:sldId id="263" r:id="rId10"/>
    <p:sldId id="267" r:id="rId11"/>
    <p:sldId id="265" r:id="rId12"/>
    <p:sldId id="266" r:id="rId13"/>
    <p:sldId id="268" r:id="rId14"/>
    <p:sldId id="271" r:id="rId15"/>
    <p:sldId id="273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53003-112D-4A2C-8787-BAB12E203A88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55F6-3CF1-4E53-A002-E3265CDC8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tskiychas.ru/ob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andex.ru/images/search?text=%D0%BA%D0%B0%D1%80%D1%82%D0%B8%D0%BD%D0%BA%D0%B8%20%D0%B4%D0%B5%D0%BD%D1%8C%20%D0%BD%D08" TargetMode="External"/><Relationship Id="rId4" Type="http://schemas.openxmlformats.org/officeDocument/2006/relationships/hyperlink" Target="http://detskiychas.ru/obo_vsyom/victorina/den_narodnogo_edinstva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0" y="2348880"/>
            <a:ext cx="9144000" cy="4509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2996952"/>
            <a:ext cx="849694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Викторина 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«День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н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ародного единства</a:t>
            </a:r>
            <a:r>
              <a:rPr lang="ru-RU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»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8199" y="4941168"/>
            <a:ext cx="45658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педагог дополнительного образования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ГБОУ»Школа №106»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Что означает слово «единство»?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общность, сходство, сплочённость, спаянность, слитность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Россия – многонациональное государство. Сколько народов населяет её территорию?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более 180 народов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Кто автор стихотворения «Два единства»?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«Единство, — возвестил оракул наших дней, —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Быть может, спаяно железом лишь и кровью…»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Фёдор Иванович Тютчев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Какие пословицы со словом «единый» вы знаете?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«Когда мы едины, мы непобедимы»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«Не хлебом единым жив человек»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«Наша сила – в единстве»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Праздник какой иконы отмечает церковь 4 ноября?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Праздник </a:t>
            </a:r>
            <a:r>
              <a:rPr lang="ru-RU" sz="3600" b="1" dirty="0">
                <a:solidFill>
                  <a:srgbClr val="002060"/>
                </a:solidFill>
              </a:rPr>
              <a:t>Казанской иконы Божией Матери</a:t>
            </a:r>
          </a:p>
        </p:txBody>
      </p:sp>
      <p:pic>
        <p:nvPicPr>
          <p:cNvPr id="19458" name="Picture 2" descr="http://agios-icon.ru/images/content/agios/1226/43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76872"/>
            <a:ext cx="3779912" cy="424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>
                <a:hlinkClick r:id="rId3"/>
              </a:rPr>
              <a:t>http://detskiychas.ru/obo</a:t>
            </a:r>
            <a:r>
              <a:rPr lang="ru-RU" sz="1400" u="sng" dirty="0" smtClean="0"/>
              <a:t> </a:t>
            </a:r>
            <a:r>
              <a:rPr lang="en-US" sz="1400" u="sng" dirty="0" err="1" smtClean="0">
                <a:hlinkClick r:id="rId4"/>
              </a:rPr>
              <a:t>vsyom</a:t>
            </a:r>
            <a:r>
              <a:rPr lang="en-US" sz="1400" u="sng" dirty="0" smtClean="0">
                <a:hlinkClick r:id="rId4"/>
              </a:rPr>
              <a:t>/</a:t>
            </a:r>
            <a:r>
              <a:rPr lang="en-US" sz="1400" u="sng" dirty="0" err="1" smtClean="0">
                <a:hlinkClick r:id="rId4"/>
              </a:rPr>
              <a:t>victorina</a:t>
            </a:r>
            <a:r>
              <a:rPr lang="en-US" sz="1400" u="sng" dirty="0" smtClean="0">
                <a:hlinkClick r:id="rId4"/>
              </a:rPr>
              <a:t>/</a:t>
            </a:r>
            <a:r>
              <a:rPr lang="en-US" sz="1400" u="sng" dirty="0" err="1" smtClean="0">
                <a:hlinkClick r:id="rId4"/>
              </a:rPr>
              <a:t>den_narodnogo_edinstva</a:t>
            </a:r>
            <a:r>
              <a:rPr lang="ru-RU" sz="1400" u="sng" dirty="0" smtClean="0"/>
              <a:t> </a:t>
            </a:r>
          </a:p>
          <a:p>
            <a:endParaRPr lang="ru-RU" sz="1400" dirty="0" smtClean="0"/>
          </a:p>
          <a:p>
            <a:r>
              <a:rPr lang="en-US" sz="1400" dirty="0" smtClean="0"/>
              <a:t> </a:t>
            </a:r>
            <a:r>
              <a:rPr lang="en-US" sz="1400" u="sng" dirty="0" smtClean="0">
                <a:hlinkClick r:id="rId5"/>
              </a:rPr>
              <a:t>https://yandex.ru/images/search?text=%D0%BA%D0%B0%D1%80%D1%82%D0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263691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Источники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Праздники\803133512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Праздники\803133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0" y="2276872"/>
            <a:ext cx="9144000" cy="4581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День народного единства </a:t>
            </a:r>
            <a:r>
              <a:rPr lang="ru-RU" sz="3200" b="1" dirty="0" smtClean="0">
                <a:solidFill>
                  <a:srgbClr val="002060"/>
                </a:solidFill>
              </a:rPr>
              <a:t>относится </a:t>
            </a:r>
            <a:r>
              <a:rPr lang="ru-RU" sz="3200" b="1" dirty="0">
                <a:solidFill>
                  <a:srgbClr val="002060"/>
                </a:solidFill>
              </a:rPr>
              <a:t>к государственным праздникам России.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Для </a:t>
            </a:r>
            <a:r>
              <a:rPr lang="ru-RU" sz="3200" b="1" dirty="0">
                <a:solidFill>
                  <a:srgbClr val="002060"/>
                </a:solidFill>
              </a:rPr>
              <a:t>России наших дней День народного единства — праздник, в который мы отдаём дань истинным традициям патриотизма, согласия народа, веры в Отечество.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</a:t>
            </a:r>
            <a:r>
              <a:rPr lang="ru-RU" sz="3200" b="1" dirty="0">
                <a:solidFill>
                  <a:srgbClr val="002060"/>
                </a:solidFill>
              </a:rPr>
              <a:t>честь какого события отмечается День народного единства?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 В 1612 году народное ополчение под предводительством Минина и Пожарского освободило Москву от польских интервентов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Какой собор сооружён в Москве в память об избавлении Москвы от поляков?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Казанский собор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http://www.ntk-intourist.ru/catalog/_hd/36819/foto_big/1965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460851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Перед каким московским собором установлен памятник Минину и Пожарскому?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3528" y="2204864"/>
            <a:ext cx="4355976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Перед </a:t>
            </a:r>
            <a:r>
              <a:rPr lang="ru-RU" sz="3200" b="1" dirty="0">
                <a:solidFill>
                  <a:srgbClr val="002060"/>
                </a:solidFill>
              </a:rPr>
              <a:t>Собором Василия Блаженного на Красной площади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Какие две крупные задачи ставили Минин и Пожарский?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изгнать интервентов и подготовить условия для формирования русского правительства, пользующегося доверием населения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В каких городах установлены памятники князю Пожарскому?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в Суздале, Зарайске, Борисоглебском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624220.vk.me/v624220738/8bda/dRWCcRr-K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521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В каком году в России начали отмечать День народного единства?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8024" y="2276872"/>
            <a:ext cx="4355976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в 2005 году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239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Шайдурова В.Ф. ГБОУ Школа №106</dc:creator>
  <cp:lastModifiedBy>acer</cp:lastModifiedBy>
  <cp:revision>16</cp:revision>
  <dcterms:created xsi:type="dcterms:W3CDTF">2015-11-04T19:06:13Z</dcterms:created>
  <dcterms:modified xsi:type="dcterms:W3CDTF">2015-11-05T11:49:07Z</dcterms:modified>
</cp:coreProperties>
</file>