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3" r:id="rId5"/>
    <p:sldId id="260" r:id="rId6"/>
    <p:sldId id="261" r:id="rId7"/>
    <p:sldId id="271" r:id="rId8"/>
    <p:sldId id="265" r:id="rId9"/>
    <p:sldId id="267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gfotki.yandex.ru/get/6101/89635038.777/0_7d9a9_c7e204f8_XXL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s.pikabu.ru/images/big_size_comm/2013-06_1/13702729268400.jpg" TargetMode="External"/><Relationship Id="rId4" Type="http://schemas.openxmlformats.org/officeDocument/2006/relationships/hyperlink" Target="http://kras-dou.ru/244/images/news/2015/_yapfiles.ru.gi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ownloads\0_7d9a9_c7e204f8_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23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619672" y="188640"/>
            <a:ext cx="6169430" cy="16561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Тема: «Золотое царство –царицы осени </a:t>
            </a:r>
            <a:r>
              <a:rPr lang="ru-RU" b="1" dirty="0" smtClean="0">
                <a:solidFill>
                  <a:srgbClr val="FFFF00"/>
                </a:solidFill>
              </a:rPr>
              <a:t>государство</a:t>
            </a:r>
            <a:r>
              <a:rPr lang="ru-RU" b="1" dirty="0" smtClean="0">
                <a:solidFill>
                  <a:srgbClr val="FFFF00"/>
                </a:solidFill>
              </a:rPr>
              <a:t>»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Автор составитель: Чубаева Наталья Николаевна, воспитатель ГПД,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1 квалификационной категории, город Магнитогорск, Челябинская Область, </a:t>
            </a:r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b="1" smtClean="0">
                <a:solidFill>
                  <a:srgbClr val="FFFF00"/>
                </a:solidFill>
              </a:rPr>
              <a:t>2015 </a:t>
            </a:r>
            <a:r>
              <a:rPr lang="ru-RU" b="1" dirty="0" smtClean="0">
                <a:solidFill>
                  <a:srgbClr val="FFFF00"/>
                </a:solidFill>
              </a:rPr>
              <a:t>год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3861048"/>
            <a:ext cx="4320480" cy="223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0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ownloads\0_7d9a9_c7e204f8_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23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Источники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hlinkClick r:id="rId3"/>
              </a:rPr>
              <a:t>http://</a:t>
            </a:r>
            <a:r>
              <a:rPr lang="en-US" sz="2400" dirty="0" smtClean="0">
                <a:solidFill>
                  <a:schemeClr val="bg1"/>
                </a:solidFill>
                <a:hlinkClick r:id="rId3"/>
              </a:rPr>
              <a:t>imgfotki.yandex.ru/get/6101/89635038.777/0_7d9a9_c7e204f8_XXL.jpg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  <a:hlinkClick r:id="rId4"/>
              </a:rPr>
              <a:t>http://kras-dou.ru/244/images/news/2015/_</a:t>
            </a:r>
            <a:r>
              <a:rPr lang="en-US" sz="2400" dirty="0" smtClean="0">
                <a:solidFill>
                  <a:schemeClr val="bg1"/>
                </a:solidFill>
                <a:hlinkClick r:id="rId4"/>
              </a:rPr>
              <a:t>yapfiles.ru.gif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  <a:hlinkClick r:id="rId5"/>
              </a:rPr>
              <a:t>http://</a:t>
            </a:r>
            <a:r>
              <a:rPr lang="en-US" sz="2400" dirty="0" smtClean="0">
                <a:solidFill>
                  <a:schemeClr val="bg1"/>
                </a:solidFill>
                <a:hlinkClick r:id="rId5"/>
              </a:rPr>
              <a:t>cs.pikabu.ru/images/big_size_comm/2013-06_1/13702729268400.jpg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https://www.weblancer.net/download/46685.jpg</a:t>
            </a:r>
            <a:endParaRPr lang="ru-RU" sz="2400" dirty="0" smtClean="0">
              <a:solidFill>
                <a:srgbClr val="FFFF00"/>
              </a:solidFill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5185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САЙТ УЧ. ПОРТФОЛИО\учебные материалы для публикации\в гсти к осени\ОСЕННИЕ ШАБЛОНЫ ДЛЯ ПРЕЗЕНТАЦИИ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62" y="2734469"/>
            <a:ext cx="2428875" cy="2257425"/>
          </a:xfrm>
        </p:spPr>
      </p:pic>
      <p:pic>
        <p:nvPicPr>
          <p:cNvPr id="2052" name="Picture 4" descr="C:\Users\Учитель\Downloads\49754-d1299-9210682-m750x7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024"/>
            <a:ext cx="9144000" cy="673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78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ownloads\0_7d9a9_c7e204f8_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23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064" y="-155198"/>
            <a:ext cx="6984776" cy="5544616"/>
          </a:xfrm>
        </p:spPr>
      </p:pic>
      <p:pic>
        <p:nvPicPr>
          <p:cNvPr id="3074" name="Picture 2" descr="C:\Users\Учитель\Downloads\im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825222"/>
            <a:ext cx="2160240" cy="294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САЙТ УЧ. ПОРТФОЛИО\учебные материалы для публикации\в гсти к осени\осенние картинки\0_77acb_35f830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4509120"/>
            <a:ext cx="3144530" cy="258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541" y="2341239"/>
            <a:ext cx="4478707" cy="457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85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ownloads\0_7d9a9_c7e204f8_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2411760" y="188640"/>
            <a:ext cx="5377342" cy="1008112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3861048"/>
            <a:ext cx="4320480" cy="223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01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user\Downloads\0_7d9a9_c7e204f8_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F:\САЙТ УЧ. ПОРТФОЛИО\учебные материалы для публикации\в гсти к осени\осенние картинки\0_77acb_35f83073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941168"/>
            <a:ext cx="2310602" cy="155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Учитель\Downloads\5122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870" y="846001"/>
            <a:ext cx="4248472" cy="528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33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user\Downloads\0_7d9a9_c7e204f8_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ownloads\466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98240"/>
            <a:ext cx="4032447" cy="54578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11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САЙТ УЧ. ПОРТФОЛИО\учебные материалы для публикации\в гсти к осени\ОСЕННИЕ ШАБЛОНЫ ДЛЯ ПРЕЗЕНТАЦИИ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62" y="2734469"/>
            <a:ext cx="2428875" cy="2257425"/>
          </a:xfrm>
        </p:spPr>
      </p:pic>
      <p:pic>
        <p:nvPicPr>
          <p:cNvPr id="2052" name="Picture 4" descr="C:\Users\Учитель\Downloads\49754-d1299-9210682-m750x7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024"/>
            <a:ext cx="9144000" cy="673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68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ownloads\0_7d9a9_c7e204f8_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23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32856"/>
            <a:ext cx="4248473" cy="457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35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САЙТ УЧ. ПОРТФОЛИО\учебные материалы для публикации\в гсти к осени\ОСЕННИЕ ШАБЛОНЫ ДЛЯ ПРЕЗЕНТАЦИИ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" y="1161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Учитель\Downloads\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" y="11611"/>
            <a:ext cx="9133136" cy="672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53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47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Тема: «Золотое царство –царицы осени государство»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user</cp:lastModifiedBy>
  <cp:revision>53</cp:revision>
  <dcterms:created xsi:type="dcterms:W3CDTF">2015-10-14T05:42:08Z</dcterms:created>
  <dcterms:modified xsi:type="dcterms:W3CDTF">2015-11-08T15:09:50Z</dcterms:modified>
</cp:coreProperties>
</file>