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57" r:id="rId4"/>
    <p:sldId id="258" r:id="rId5"/>
    <p:sldId id="259" r:id="rId6"/>
    <p:sldId id="260" r:id="rId7"/>
    <p:sldId id="268" r:id="rId8"/>
    <p:sldId id="270" r:id="rId9"/>
    <p:sldId id="273" r:id="rId10"/>
    <p:sldId id="27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j-angarsk.ucoz.ru/risunok188888.png" TargetMode="External"/><Relationship Id="rId2" Type="http://schemas.openxmlformats.org/officeDocument/2006/relationships/hyperlink" Target="http://mediapolesye.by/files/files/import/moh.webgk_.net_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04665"/>
            <a:ext cx="4896544" cy="2664296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КЛУБ ВЕСЁЛЫХ И НАХОДЧИВЫХ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3789040"/>
            <a:ext cx="8424936" cy="1054968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ТЕМА: «С </a:t>
            </a:r>
            <a:r>
              <a:rPr lang="ru-RU" b="1" dirty="0">
                <a:solidFill>
                  <a:srgbClr val="C00000"/>
                </a:solidFill>
              </a:rPr>
              <a:t>ПЕСНЕЙ, ШУТКОЙ И В ИГРЕ, ЗАКРЕПЛЯЕМ ПДД, ПОВТОРЯЕМ ПДД – ПРЕДУПРЕЖДАЕМ ДТП»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57192"/>
            <a:ext cx="4824536" cy="15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– составитель: Чубаева Наталья Николаевна, воспитатель ГПД 1 квалификационной категории, МОУ «С(К)ОШИ №4, город Магнитогорск, Челябинская область,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482952" cy="115212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«ДОМАШНЕЕ ЗАДАНИЕ»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472608" cy="1584176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ПОУЧИТЕЛЬНАЯ ИСТОРИЯ О ТОМ, ПОЧЕМУ НЕЛЬЗЯ ИГРАТЬ НА ДОРОГЕ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user\Downloads\moh.webgk_.ne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040560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mediapolesye.by/files/files/import/moh.webgk</a:t>
            </a:r>
            <a:r>
              <a:rPr lang="en-US" dirty="0">
                <a:hlinkClick r:id="rId2"/>
              </a:rPr>
              <a:t>_.net_.</a:t>
            </a:r>
            <a:r>
              <a:rPr lang="en-US" dirty="0" smtClean="0">
                <a:hlinkClick r:id="rId2"/>
              </a:rPr>
              <a:t>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obj-angarsk.ucoz.ru/risunok188888.png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5446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6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122912" cy="126876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FF00"/>
                </a:solidFill>
              </a:rPr>
              <a:t>КОНКУРС «ПРИВЕТСТВИЕ»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72816"/>
            <a:ext cx="4536504" cy="4176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3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4834880" cy="1296144"/>
          </a:xfrm>
          <a:gradFill>
            <a:gsLst>
              <a:gs pos="0">
                <a:schemeClr val="bg2"/>
              </a:gs>
              <a:gs pos="21001">
                <a:srgbClr val="0819FB"/>
              </a:gs>
              <a:gs pos="35001">
                <a:srgbClr val="1A8D48"/>
              </a:gs>
              <a:gs pos="54000">
                <a:srgbClr val="FFFF00">
                  <a:alpha val="69000"/>
                </a:srgbClr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«СВЕТОФОР»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  <a:gradFill>
            <a:gsLst>
              <a:gs pos="0">
                <a:schemeClr val="bg2"/>
              </a:gs>
              <a:gs pos="21001">
                <a:srgbClr val="0819FB"/>
              </a:gs>
              <a:gs pos="35001">
                <a:srgbClr val="1A8D48"/>
              </a:gs>
              <a:gs pos="54000">
                <a:srgbClr val="FFFF00">
                  <a:alpha val="69000"/>
                </a:srgbClr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КОМАНДА «ПОСТОВОЙ»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4824536" cy="4752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8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  <a:gradFill>
            <a:gsLst>
              <a:gs pos="0">
                <a:schemeClr val="bg2"/>
              </a:gs>
              <a:gs pos="21001">
                <a:srgbClr val="0819FB"/>
              </a:gs>
              <a:gs pos="35001">
                <a:srgbClr val="1A8D48"/>
              </a:gs>
              <a:gs pos="54000">
                <a:srgbClr val="FFFF00">
                  <a:alpha val="69000"/>
                </a:srgbClr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«РАЗМИНКА»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4896544" cy="4536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41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  <a:gradFill>
            <a:gsLst>
              <a:gs pos="0">
                <a:schemeClr val="bg2"/>
              </a:gs>
              <a:gs pos="21001">
                <a:srgbClr val="0819FB"/>
              </a:gs>
              <a:gs pos="35001">
                <a:srgbClr val="1A8D48"/>
              </a:gs>
              <a:gs pos="54000">
                <a:srgbClr val="FFFF00">
                  <a:alpha val="69000"/>
                </a:srgbClr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КОНКУРС «КАПИТАНОВ»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7" y="1772816"/>
            <a:ext cx="4320480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31628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61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«МУЗЫКАЛЬНЫЙ»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275856" y="2852936"/>
            <a:ext cx="4608512" cy="309634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ЧАСТУШКИ ОТ КОМАНДЫ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«СВЕТОФОР»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55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«МУЗЫКАЛЬНЫЙ»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2852936"/>
            <a:ext cx="4546848" cy="309634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ЧАСТУШКИ ОТ КОМАНДЫ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«ПОСТОВОЙ»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94" y="1600200"/>
            <a:ext cx="3708570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78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760640" cy="309634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КОНКУРС «ДОМАШНЕЕ ЗАДАНИЕ»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«БЕЗДЕЛЬНИК –СВЕТОФОР»</a:t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КЛУБ ВЕСЁЛЫХ И НАХОДЧИВЫХ</vt:lpstr>
      <vt:lpstr>КОНКУРС «ПРИВЕТСТВИЕ»</vt:lpstr>
      <vt:lpstr>КОМАНДА «СВЕТОФОР»</vt:lpstr>
      <vt:lpstr>КОМАНДА «ПОСТОВОЙ»</vt:lpstr>
      <vt:lpstr>КОНКУРС «РАЗМИНКА»</vt:lpstr>
      <vt:lpstr>КОНКУРС «КАПИТАНОВ»</vt:lpstr>
      <vt:lpstr>КОНКУРС «МУЗЫКАЛЬНЫЙ»</vt:lpstr>
      <vt:lpstr>КОНКУРС «МУЗЫКАЛЬНЫЙ»</vt:lpstr>
      <vt:lpstr> КОНКУРС «ДОМАШНЕЕ ЗАДАНИЕ»  «БЕЗДЕЛЬНИК –СВЕТОФОР» </vt:lpstr>
      <vt:lpstr>КОНКУРС «ДОМАШНЕЕ ЗАДАНИЕ»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34</cp:revision>
  <dcterms:modified xsi:type="dcterms:W3CDTF">2015-11-08T18:28:34Z</dcterms:modified>
</cp:coreProperties>
</file>