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ECA107-614C-4117-A327-DA72F37551A4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A87D1CC-D2E0-4EB3-AFB8-B7A3DDF99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60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7C02-4B41-49EE-960B-F0ED91D170AD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A9FF-7885-4061-A203-FF14977C2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29264"/>
      </p:ext>
    </p:extLst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C26D-EB1D-4A38-9655-B19422E720C0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17C1-447C-491C-AE34-776F28888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84833"/>
      </p:ext>
    </p:extLst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165E7-4827-4ACD-9DCD-D3124D122B0D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4D2F-2886-4844-905A-31A6E2FF0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93853"/>
      </p:ext>
    </p:extLst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FABEC-10E2-4520-9418-26F8E6EB7EE2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E482-5A6E-4283-BE07-53990B1B6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10419"/>
      </p:ext>
    </p:extLst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27763-CBDD-4522-AE64-DC9614D20777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E89A-F5C9-4028-80FD-3775C1EB6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40733"/>
      </p:ext>
    </p:extLst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8F18-5C2C-4A07-848E-64B808A12DCF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C34D-34DE-4AE8-823B-FFF231CAA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67552"/>
      </p:ext>
    </p:extLst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D4B5-5405-4D31-A182-A8CC78AC581D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2063-1483-4DC0-A0A2-13788F773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64761"/>
      </p:ext>
    </p:extLst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62C8-F7C4-43D0-AF1B-A7F5159BDDAC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8B51-1438-4875-92A1-0A98813BE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65824"/>
      </p:ext>
    </p:extLst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FA2C-00E3-488E-AA54-763EA5856756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854B-5C3C-4702-A53B-967903AC3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75229"/>
      </p:ext>
    </p:extLst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E11B-61A4-48DF-9FBD-FD4AAF4623F3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9EBA-DD8E-441E-8E89-50167C042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65967"/>
      </p:ext>
    </p:extLst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F2EDD-A0EB-410D-B55E-97D58A3605F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9B34-433B-4C58-BC76-EB19F9FC5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74676"/>
      </p:ext>
    </p:extLst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26A497-F60C-45C4-B765-721AAA43D3A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A7DCE4-F07B-4E7A-9929-5E03E49FC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eb.redline.ru/ivan/pechat_ivan3_3.gi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://upload.wikimedia.org/wikipedia/commons/d/da/Coat_of_Arms_of_Moscow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3%D0%B5%D0%BE%D1%80%D0%B3%D0%B8%D0%B9_%D0%9F%D0%BE%D0%B1%D0%B5%D0%B4%D0%BE%D0%BD%D0%BE%D1%81%D0%B5%D1%8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980728"/>
            <a:ext cx="878497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40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Тема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</a:t>
            </a:r>
          </a:p>
          <a:p>
            <a:pPr algn="ctr" eaLnBrk="1" hangingPunct="1">
              <a:defRPr/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«Герой и Защитник Отечества» </a:t>
            </a:r>
          </a:p>
        </p:txBody>
      </p:sp>
      <p:pic>
        <p:nvPicPr>
          <p:cNvPr id="3" name="Picture 2" descr="Фото Георгий Победоносец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27784" y="3350608"/>
            <a:ext cx="3512432" cy="2960703"/>
          </a:xfrm>
          <a:prstGeom prst="rect">
            <a:avLst/>
          </a:prstGeom>
          <a:noFill/>
          <a:ln/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0150" y="5234986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14313" y="234950"/>
            <a:ext cx="88582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52000" eaLnBrk="1" hangingPunct="1">
              <a:lnSpc>
                <a:spcPts val="2500"/>
              </a:lnSpc>
              <a:defRPr/>
            </a:pPr>
            <a:r>
              <a:rPr lang="ru-RU" sz="2400" b="1" spc="-7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Культ святого Георгия быстро распространился по земле, 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его честь возводили храмы, составили житие,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повест-вующее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о его славной жизни и совершённых чудесах. В начале его изображали с крестом                                               в руках (знаком мученичества), но                                               постепенно он превратился в                                                      победоносного воина. </a:t>
            </a: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5676" y="2550768"/>
            <a:ext cx="2532076" cy="402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42875" y="5214938"/>
            <a:ext cx="2214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Рукописная икона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«Георгий Победоносец»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275655"/>
            <a:ext cx="3357586" cy="451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286375" y="5716588"/>
            <a:ext cx="38576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Храм Георгия Победоносца на Поклонной горе. Москва.</a:t>
            </a:r>
            <a:r>
              <a:rPr lang="en-US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lnSpc>
                <a:spcPts val="1800"/>
              </a:lnSpc>
              <a:defRPr/>
            </a:pPr>
            <a:r>
              <a:rPr lang="en-US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XVII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век (1994-1995гг.)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85750" y="1428750"/>
            <a:ext cx="40719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Всё чаще его стали изображать в воинских доспехах, с копьём и щитом, стоящим или скачущим на боевом коне или поражающим дракона.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500188" y="5286375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Древнерусская икона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Георгия Победоносца. XV век.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702" y="357166"/>
            <a:ext cx="433314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4572000" y="500063"/>
            <a:ext cx="4286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Скульптурное изображение святого Георгия, выполненное итальянским мастером Донателло (1386-1466), принесло автору настоящую славу. Жителям его родного города Флоренции был дорог легендарный образ воина - победителя дракона. С ним они связывали свои надежды на защиту города от завоевателей.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35095"/>
            <a:ext cx="3929090" cy="552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42875" y="5788025"/>
            <a:ext cx="47148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spc="-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Донателло. Святой Георгий. 1415-1417гг.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(Раннее Возрождение. Фасад церкви 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Ор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Сан-Микеле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Флоренция)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14313" y="857250"/>
            <a:ext cx="421481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 менее известна картина «Святой Георгий, поражающий дракона» (1502 г.), выполненная начинающим художником Рафаэлем. В течение двух месяцев писал он эту изумительную по красоте и изяществу картину, предназначенную в качестве подарка английскому королю Генриху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III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166"/>
            <a:ext cx="4267202" cy="5609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4286250" y="5929313"/>
            <a:ext cx="48577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«Святой Георгий побеждающий дракона». 1504-06гг. Рафаэль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664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«Чудо Георгия 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змие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 - одна из любимых тем в древнерусском искусстве. </a:t>
            </a: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6929438" y="5072063"/>
            <a:ext cx="22145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9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М.В.Нестеров. «Святой Георгий, побеждающий змия». 1908г.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345" y="357206"/>
            <a:ext cx="1862373" cy="4714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357298"/>
            <a:ext cx="3374100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40" name="Прямоугольник 7"/>
          <p:cNvSpPr>
            <a:spLocks noChangeArrowheads="1"/>
          </p:cNvSpPr>
          <p:nvPr/>
        </p:nvSpPr>
        <p:spPr bwMode="auto">
          <a:xfrm>
            <a:off x="3571875" y="5500688"/>
            <a:ext cx="3286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П.П.Рубенс. «Святой Георгий, побеждающий дракона». 1607-1610г.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3034655" cy="389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14313" y="5214938"/>
            <a:ext cx="33575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А.Дюрер.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«Святой Георгий».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Гравюра. 1508гг.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642938" y="4808538"/>
            <a:ext cx="40719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Икона «Святой Георгий».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 век.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Успенский собор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Московского Кремля,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Москва.</a:t>
            </a: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6324" y="428643"/>
            <a:ext cx="4120517" cy="600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285750" y="714375"/>
            <a:ext cx="4429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Изумительная по красоте икона «Святого Георгия» 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XII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в.) хранится в Успенском соборе Московского Кремля.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Это одно из очень ранних изображений святого. Его фигуру прикрывает таинственно мерцающая золотом кольчуга.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929188" y="1357313"/>
            <a:ext cx="39290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 менее известно другое произведение, запечатлевшее образ святого воина, - «Чудо Георгия 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змие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XV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в., ГТГ, Москва).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центральной части иконы парит на белом коне всадник. </a:t>
            </a:r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12" y="357165"/>
            <a:ext cx="4446940" cy="55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285750" y="5783263"/>
            <a:ext cx="471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Икона «Чудо святого Георгия о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змие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». Первая  половина XV века.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14313" y="428625"/>
            <a:ext cx="5214937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Святой Георгий стал идеальным образом воина - защитника Родины. На Руси облик всадника стал чеканиться на монетах московских князей (монеты выдавались особо отличившимся воинам), а затем стал изображаться на гербе города Москвы. </a:t>
            </a:r>
          </a:p>
        </p:txBody>
      </p:sp>
      <p:pic>
        <p:nvPicPr>
          <p:cNvPr id="21507" name="Picture 14" descr="Картинка 3 из 2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571875"/>
            <a:ext cx="50768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1131888" y="6000750"/>
            <a:ext cx="3440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b="1" i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Монеты московских князей</a:t>
            </a:r>
          </a:p>
        </p:txBody>
      </p:sp>
      <p:pic>
        <p:nvPicPr>
          <p:cNvPr id="21509" name="Picture 11" descr="Файл:Coat of Arms of Moscow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138" y="1000125"/>
            <a:ext cx="349408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6357938" y="5143500"/>
            <a:ext cx="1693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Москвы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357188" y="5143500"/>
            <a:ext cx="3500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Гробница и мощи святого великомученика в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Лидде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(родина святого великомученика). Израиль.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25295"/>
            <a:ext cx="6500858" cy="214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14313" y="2714625"/>
            <a:ext cx="3643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народе святого называли Егорием Храбрым - устроителем Земли Русской.</a:t>
            </a:r>
          </a:p>
        </p:txBody>
      </p:sp>
      <p:pic>
        <p:nvPicPr>
          <p:cNvPr id="1026" name="Picture 2" descr="http://www.brooklyn-church.org/wp-content/gallery/delikomuchenika-georgij-pobedonosec/Grobnica-sv-Georgiya-v-Lidde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2636912"/>
            <a:ext cx="4746823" cy="38075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1520" y="980728"/>
            <a:ext cx="85693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для общеобразовательных школ, гимназий, лицеев. Мировая художественная культура. 5-11 классы.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М.: Дрофа, 2007.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«Мировая художественная культура». 7-9 классы: Базовый уровень.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Москва. Дрофа. 2010 год.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Википедия –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https://ru.wikipedia.org/wiki/%D0%93%D0%B5%D0%BE%D1%80%D0%B3%D0%B8%D0%B9_%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D0%9F%D0%BE%D0%B1%D0%B5%D0%B4%D0%BE%D0%BD%D0%BE%D1%81%D0%B5%D1%86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694288"/>
      </p:ext>
    </p:extLst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0" y="4873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Герой и защитник Отечества</a:t>
            </a: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214313" y="1143000"/>
            <a:ext cx="8929687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Защита Отечества всегда считалась высшей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обязан-ностью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 священным долгом человека. Во все времена для каждого народа, беззаветно любящего родную </a:t>
            </a:r>
            <a:r>
              <a:rPr lang="ru-RU" sz="2400" b="1" spc="-3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землю, не было, нет и не будет ничего  дороже Отчизны.</a:t>
            </a:r>
          </a:p>
          <a:p>
            <a:pPr>
              <a:defRPr/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                     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                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О, Родина святая,</a:t>
            </a:r>
          </a:p>
          <a:p>
            <a:pPr>
              <a:defRPr/>
            </a:pPr>
            <a:r>
              <a:rPr lang="ru-RU" sz="2400" b="1" i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                            Какое сердце не дрожит,</a:t>
            </a:r>
          </a:p>
          <a:p>
            <a:pPr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                 Тебя благословляя?..</a:t>
            </a:r>
          </a:p>
          <a:p>
            <a:pPr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                                                                В. А. Жуковский 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195" y="2857496"/>
            <a:ext cx="472589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428625" y="58578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Картина В. М. Васнецова  «Богатыри - Три богатыря». (1898г.)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571500" y="1928813"/>
            <a:ext cx="4500563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«Быть человеком - значит быть патриотом»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«С родной земли умри - не сходи»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«Лучше на родной земле костьми лечь, чем на чужбине в почёте быть»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28625" y="428625"/>
            <a:ext cx="8410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Согласно 59 статье Конституции России, "защита Отечества является долгом и обязанностью гражданина Российской Федерации". 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714488"/>
            <a:ext cx="3286126" cy="452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38" y="5286375"/>
            <a:ext cx="44291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вы понимаете эти пословицы?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0" y="357188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Георгий Победоносец — доблестный защитник Отечества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428625" y="1549400"/>
            <a:ext cx="542925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2000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Народный идеал защитника Родины - это не только храбрый   и мужественный воин, но и милосердный, великодушный, готовый к состраданию и прощению человек. </a:t>
            </a:r>
          </a:p>
          <a:p>
            <a:pPr indent="252000" eaLnBrk="1" hangingPunct="1">
              <a:spcBef>
                <a:spcPts val="1200"/>
              </a:spcBef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Воплощением такого идеала стал образ легендарного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защит-ника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 заступника Отечества - Георгия Победоносца. </a:t>
            </a:r>
          </a:p>
          <a:p>
            <a:pPr indent="252000"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1143000" y="55006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Икона «Святой Георгий Победоносец»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428736"/>
            <a:ext cx="307183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4071938" y="714375"/>
            <a:ext cx="478631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Георгий Победоносец происходил из знатного рода в Малой Азии, входившей в состав Римской империи.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Он был отважен и храбр в битвах, поэтому ему было присвоено почётное звание старшего военачальника, который сопровождал императора в военных походах.</a:t>
            </a: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71500"/>
            <a:ext cx="37623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071938" y="50006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Храмовая икона «Святой Георгий»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(из Юрьева монастыря).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Первая половина XIV века. Византийский музей, Афины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14313" y="642938"/>
            <a:ext cx="4572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конце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III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- начале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IV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веков продолжались гонения на христиан. Георгий, тайно веривший в Иисуса, решил доказать своим личным примером истинность и неистребимость христианской веры. Он раздал бедным всё своё имущество, подарил свободу принадлежащим ему рабам и открыто объявил о своей приверженности к Христу.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57166"/>
            <a:ext cx="39036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643438" y="5500688"/>
            <a:ext cx="4500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Икона «Святой Георгий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оплечный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кон. XII -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нач.XIII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(Монастырь св. Екатерины)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42875" y="263525"/>
            <a:ext cx="8858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Римский император отправил Георгия в темницу и повелел забить его ноги в колодки, а грудь придавить тяжёлым камнем. Но и на следующий день непокорный Георгий не раскаялся и остался твёрд духом. С достоинством он ответил императору: «Скорее ты изнеможешь, мучая меня, нежели я, мучимый тобой». </a:t>
            </a: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71744"/>
            <a:ext cx="68247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14313" y="357188"/>
            <a:ext cx="45720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Изощрённые страшные пытки ждали его впереди. Его привязывали к колесу с подставленными под него досками с железными остриями, вонзающимися в тело при вращении. Его бросали в ров и засыпали негашёной известью, обували в железные сапоги с раскалёнными гвоздями и с побоями гнали по улицам, травили зельем... А он самым чудесным образом исцелялся и представал перед императором целым и невредимым.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572000" y="58578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Московская икона «Святой Георгий Победоносец в житии». Начало </a:t>
            </a:r>
            <a:r>
              <a:rPr lang="en-US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XVI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в.</a:t>
            </a: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668" y="309580"/>
            <a:ext cx="4138612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0" y="28575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Мужественно и спокойно принял он казнь, положив голову </a:t>
            </a:r>
          </a:p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под меч палача. Это было 6 мая 303г. С тех пор этот день отмечается как день памяти святого великомученика Георгия.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149" y="1428736"/>
            <a:ext cx="2236829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509" y="1428736"/>
            <a:ext cx="2198847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428736"/>
            <a:ext cx="2222516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0" y="60229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Марторелл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Бернардо: «Сцены мученичества святого Георгия.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Поступила в 1904г. (Дерево, 107х53см (каждая)).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1016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57</cp:revision>
  <dcterms:created xsi:type="dcterms:W3CDTF">2012-10-05T02:47:03Z</dcterms:created>
  <dcterms:modified xsi:type="dcterms:W3CDTF">2015-11-09T13:03:12Z</dcterms:modified>
</cp:coreProperties>
</file>