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ftour.ru/fotopodborka_detenyshej_zverej_i_ptits.htm" TargetMode="External"/><Relationship Id="rId2" Type="http://schemas.openxmlformats.org/officeDocument/2006/relationships/hyperlink" Target="http://www.kulturologia.ru/blogs/031113/1918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317828.vk.me/v317828430/6b9c/SKGLvyyGXi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0"/>
          <a:stretch/>
        </p:blipFill>
        <p:spPr bwMode="auto">
          <a:xfrm>
            <a:off x="0" y="-315416"/>
            <a:ext cx="9147587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617" y="-99392"/>
            <a:ext cx="883035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Слово святое - МАМА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816" y="5226784"/>
            <a:ext cx="863722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языка </a:t>
            </a:r>
          </a:p>
          <a:p>
            <a:pPr algn="r"/>
            <a:r>
              <a:rPr lang="ru-RU" sz="2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МБОУ«Цивильская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СОШ 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№1 имени М.В. Силантьева» </a:t>
            </a:r>
            <a:endParaRPr lang="ru-RU" sz="2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города Цивильск Чувашской Республики</a:t>
            </a:r>
            <a:endParaRPr lang="ru-RU" sz="2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5856" y="276059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</a:t>
            </a:r>
          </a:p>
          <a:p>
            <a:pPr lvl="0" algn="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викторина</a:t>
            </a:r>
          </a:p>
          <a:p>
            <a:pPr lvl="0" algn="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</a:p>
          <a:p>
            <a:pPr lvl="0" algn="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7 -11 </a:t>
            </a:r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6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3645024"/>
            <a:ext cx="50405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Сердце </a:t>
            </a:r>
            <a:endParaRPr lang="ru-RU" b="0" dirty="0" smtClean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матери </a:t>
            </a:r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- неиссякаемый </a:t>
            </a:r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…</a:t>
            </a:r>
          </a:p>
          <a:p>
            <a:pPr algn="l"/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чудес.</a:t>
            </a:r>
          </a:p>
          <a:p>
            <a:pPr algn="l"/>
            <a:r>
              <a:rPr lang="ru-RU" sz="3200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П. Беранже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35896" y="6021288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источник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3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r="408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355" y="2157473"/>
            <a:ext cx="413311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Как подумаешь про </a:t>
            </a:r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… ,</a:t>
            </a:r>
          </a:p>
          <a:p>
            <a:pPr algn="l"/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сразу </a:t>
            </a:r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очень хочется </a:t>
            </a:r>
            <a:endParaRPr lang="ru-RU" b="0" dirty="0" smtClean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к </a:t>
            </a:r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маме</a:t>
            </a:r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algn="l"/>
            <a:endParaRPr lang="ru-RU" b="0" dirty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3200" b="0" i="1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Инна Векслер</a:t>
            </a:r>
            <a:endParaRPr lang="ru-RU" sz="3200" b="0" i="0" dirty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2823" y="5949280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цунами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0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 b="3125"/>
          <a:stretch/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4788" y="2348880"/>
            <a:ext cx="40684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Все мои </a:t>
            </a:r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…</a:t>
            </a:r>
          </a:p>
          <a:p>
            <a:pPr algn="l"/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 </a:t>
            </a:r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этой </a:t>
            </a:r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жизни</a:t>
            </a:r>
          </a:p>
          <a:p>
            <a:pPr algn="l"/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- это заслуги моей матери.</a:t>
            </a:r>
          </a:p>
          <a:p>
            <a:pPr algn="l"/>
            <a:endParaRPr lang="ru-RU" b="0" dirty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3600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Д. Вашингтон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33303" y="5877272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успехи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r="9931"/>
          <a:stretch/>
        </p:blipFill>
        <p:spPr bwMode="auto">
          <a:xfrm>
            <a:off x="-25092" y="0"/>
            <a:ext cx="9144000" cy="687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2164189"/>
            <a:ext cx="50405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… </a:t>
            </a:r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не может поспеть </a:t>
            </a:r>
            <a:endParaRPr lang="ru-RU" b="0" dirty="0" smtClean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всюду </a:t>
            </a:r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одновременно, и </a:t>
            </a:r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поэтому</a:t>
            </a:r>
          </a:p>
          <a:p>
            <a:pPr algn="l"/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он </a:t>
            </a:r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создал матерей</a:t>
            </a:r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algn="l"/>
            <a:endParaRPr lang="ru-RU" sz="1200" b="0" dirty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2800" b="0" i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Еврейская </a:t>
            </a:r>
          </a:p>
          <a:p>
            <a:pPr algn="l"/>
            <a:r>
              <a:rPr lang="ru-RU" sz="2800" b="0" i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пословица</a:t>
            </a:r>
            <a:endParaRPr lang="ru-RU" sz="2800" b="0" i="0" dirty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33303" y="5445224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Господь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/>
          <a:stretch/>
        </p:blipFill>
        <p:spPr bwMode="auto">
          <a:xfrm>
            <a:off x="0" y="0"/>
            <a:ext cx="91467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6965" y="2348880"/>
            <a:ext cx="45391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Все </a:t>
            </a:r>
            <a:endParaRPr lang="ru-RU" b="0" dirty="0" smtClean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самое … </a:t>
            </a: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 человеке </a:t>
            </a:r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— от лучей солнца и от молока </a:t>
            </a:r>
            <a:r>
              <a:rPr lang="ru-RU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Матери.</a:t>
            </a:r>
            <a:r>
              <a:rPr lang="ru-RU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 </a:t>
            </a:r>
            <a:endParaRPr lang="ru-RU" b="0" dirty="0" smtClean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Максим </a:t>
            </a:r>
            <a:r>
              <a:rPr lang="ru-RU" sz="3600" b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Горький</a:t>
            </a:r>
            <a:endParaRPr lang="en-US" sz="36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23728" y="5823958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прекрасное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"/>
          <a:stretch/>
        </p:blipFill>
        <p:spPr bwMode="auto">
          <a:xfrm>
            <a:off x="-2632" y="0"/>
            <a:ext cx="91466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52" y="1340768"/>
            <a:ext cx="354483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Мама </a:t>
            </a: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для каждого как … .</a:t>
            </a: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Неизвестный автор</a:t>
            </a:r>
            <a:endParaRPr lang="en-US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203" y="4681807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икона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"/>
          <a:stretch/>
        </p:blipFill>
        <p:spPr bwMode="auto">
          <a:xfrm>
            <a:off x="-18215" y="0"/>
            <a:ext cx="9162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9000" y="2793236"/>
            <a:ext cx="46430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Мамина </a:t>
            </a: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любовь — </a:t>
            </a:r>
            <a:endParaRPr lang="ru-RU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 ... , в</a:t>
            </a: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 котором всегда </a:t>
            </a:r>
            <a:endParaRPr lang="ru-RU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светит </a:t>
            </a: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солнце и время </a:t>
            </a:r>
            <a:endParaRPr lang="ru-RU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года </a:t>
            </a: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всегда </a:t>
            </a: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весна.</a:t>
            </a: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Неизвестный автор</a:t>
            </a:r>
            <a:endParaRPr lang="en-US" sz="28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32040" y="4330176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сад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" y="0"/>
            <a:ext cx="9144000" cy="686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1351" y="2924944"/>
            <a:ext cx="416520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Только </a:t>
            </a: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МАМА </a:t>
            </a: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носит нас всю жизнь </a:t>
            </a: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–</a:t>
            </a: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9 месяцев </a:t>
            </a:r>
            <a:endParaRPr lang="ru-RU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животе, </a:t>
            </a:r>
            <a:endParaRPr lang="ru-RU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 </a:t>
            </a: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3х лет </a:t>
            </a:r>
            <a:endParaRPr lang="ru-RU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руках и всю жизнь в своем </a:t>
            </a: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! </a:t>
            </a:r>
            <a:endParaRPr lang="en-US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16036" y="4869160"/>
            <a:ext cx="2988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сердце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724998"/>
            <a:ext cx="4572000" cy="11182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algn="r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Неизвестный автор</a:t>
            </a:r>
          </a:p>
        </p:txBody>
      </p:sp>
    </p:spTree>
    <p:extLst>
      <p:ext uri="{BB962C8B-B14F-4D97-AF65-F5344CB8AC3E}">
        <p14:creationId xmlns:p14="http://schemas.microsoft.com/office/powerpoint/2010/main" val="22934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2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267" y="116632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Конец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Спасибо за участие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викторине!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Возможно, кто-то из вас придумает новую пословицу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маме?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Тогда – удачи!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5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28300"/>
            <a:ext cx="2674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Источник: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924" y="4509120"/>
            <a:ext cx="7468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ped-kopilka.ru/poslovicy-i-pogovorki/poslovicy-i-pogovorki-o-mame.html</a:t>
            </a:r>
            <a:endParaRPr lang="ru-RU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http://sbornik-mudrosti.ru/poslovicy-i-pogovorki-o-materi</a:t>
            </a:r>
            <a:r>
              <a:rPr lang="en-US" dirty="0" smtClean="0">
                <a:hlinkClick r:id="rId2"/>
              </a:rPr>
              <a:t>/</a:t>
            </a:r>
            <a:endParaRPr lang="ru-RU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www.poslovitza.ru/o_materi.html</a:t>
            </a:r>
            <a:r>
              <a:rPr lang="ru-RU" dirty="0" smtClean="0">
                <a:hlinkClick r:id="rId2"/>
              </a:rPr>
              <a:t> 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://www.kulturologia.ru/blogs/031113/19180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www.ebftour.ru/fotopodborka_detenyshej_zverej_i_ptits.htm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67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r="65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06033" y="332656"/>
            <a:ext cx="5076056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Сказал Бог Адаму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Ты выбрал дорогу, 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 бурь и опасностей будет там много! 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Мои вы </a:t>
            </a:r>
            <a:r>
              <a:rPr lang="ru-RU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созданья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 — я сердцем болею, 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 вечно за вами 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следить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 сумею. 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Вам ангелов дам, 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чтобы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жизнь сохраняли, 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 ангелов тех 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назову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матерями!» 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Пускай нету крыльев — но тысячи лет 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Они берегут наши жизни от бед!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9542" y="1196752"/>
            <a:ext cx="42364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Мать сказала  - … сказал.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Мордовская поговорка</a:t>
            </a:r>
            <a:endParaRPr lang="en-US" sz="36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33303" y="4681807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Бог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0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/>
          <a:stretch/>
        </p:blipFill>
        <p:spPr bwMode="auto">
          <a:xfrm>
            <a:off x="-1" y="0"/>
            <a:ext cx="9138779" cy="688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628800"/>
            <a:ext cx="37416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Слеп … , </a:t>
            </a: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и то к матери ползёт .</a:t>
            </a:r>
          </a:p>
          <a:p>
            <a:pPr marL="4572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Русская пословица</a:t>
            </a:r>
            <a:endParaRPr lang="en-US" sz="36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4717872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щенок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340768"/>
            <a:ext cx="424325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 радуется весне, а дитя – матери. </a:t>
            </a: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Украинская пословица</a:t>
            </a:r>
            <a:endParaRPr lang="en-US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4681807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Птица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6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24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1460082"/>
            <a:ext cx="41044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 ребенка заболит палец, </a:t>
            </a: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у матери - … .</a:t>
            </a: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Украинская пословица</a:t>
            </a:r>
            <a:endParaRPr lang="en-US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52120" y="3985113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сердце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916832"/>
            <a:ext cx="38164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Доброта отца как гора высока, любовь матери как … глубока.</a:t>
            </a: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Японская пословица</a:t>
            </a:r>
            <a:endParaRPr lang="en-US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91880" y="5733256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море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708" y="4046043"/>
            <a:ext cx="304512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Без матери и … не греет.</a:t>
            </a: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Украинская пословица</a:t>
            </a:r>
            <a:endParaRPr lang="en-US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11960" y="5317570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солнце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12" y="4397674"/>
            <a:ext cx="419203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Маменька родимая - … неугасимая.</a:t>
            </a:r>
          </a:p>
          <a:p>
            <a:pPr marL="4572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Русская пословица</a:t>
            </a:r>
            <a:endParaRPr lang="en-US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07904" y="5669201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свеча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266</Words>
  <Application>Microsoft Office PowerPoint</Application>
  <PresentationFormat>Экран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2015-11-11T04:33:32Z</dcterms:created>
  <dcterms:modified xsi:type="dcterms:W3CDTF">2015-11-11T10:02:00Z</dcterms:modified>
</cp:coreProperties>
</file>