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454C2-8F41-46FD-9297-84FD8428E85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23958-F01E-4137-96A2-8A2B44372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3958-F01E-4137-96A2-8A2B443725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ma.ru/articles/metodika-marii-montessori" TargetMode="External"/><Relationship Id="rId2" Type="http://schemas.openxmlformats.org/officeDocument/2006/relationships/hyperlink" Target="http://vp-ch.ru/montessor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sher.ru/2014/05/13/19-zapovedej-marii-montessori-dlya-roditelej/" TargetMode="External"/><Relationship Id="rId4" Type="http://schemas.openxmlformats.org/officeDocument/2006/relationships/hyperlink" Target="http://www.koob.ru/motessori_mar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урманский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рктический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осударственный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ниверситет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341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67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Мурманск, 2015г.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Вся </a:t>
            </a:r>
            <a:r>
              <a:rPr lang="ru-RU" sz="5400" b="1" i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Монтессори</a:t>
            </a:r>
            <a:endParaRPr lang="ru-RU" sz="5400" b="1" i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509120"/>
            <a:ext cx="5148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Батурина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Вадимовна, студентка 2 курса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института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Преподаватель: Панченко Татьяна Владимировна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Студия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для детей 3-6 лет.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студиях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детей от 3 до 6 лет комнаты также поделены на зоны для разных занятий. Такое специально организованное пространство называется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Монтессори-среда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3d1e9ca55b701f1cc86e405d1dfbae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5475358" cy="3645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2636912"/>
            <a:ext cx="3491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Главный принцип системы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«Помоги мне сделать это самому!».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Это значит, что взрослый должен понять, что интересует малыша в данный момент, создать ему оптимальные условия для развития и показать, что можно в этих условиях делать.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Основные пункты системы М.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7687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Ребенок сам себе учитель. Он имеет полную свободу выбора и действий.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Дети учат детей. Поскольку в группах занимаются дети разного возраста, старшие дети «становятся» учителями, при этом учатся заботиться о других, а младшие тянутся за старшими.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Занятия проходят в специально подготовленной среде (комната разделена на 5-6 зон, каждая из которых оборудована специальными пособиями – </a:t>
            </a:r>
            <a:r>
              <a:rPr lang="ru-RU" dirty="0" err="1" smtClean="0"/>
              <a:t>Монтессори-материалами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Ребенка нужно заинтересовать, а развиваться он будет сам.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44824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Система концентрируется лишь на развитии интеллекта и практических навыков, но для гармоничного развития малыша нужны еще занятия спортом, эстетическое развитие – музыка, творчество, танец.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системе нет ролевых и подвижных игр, а ведь игра – это ведущая деятельность ребенка и основная база его развития. Малыш познает мир, играя.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Отрицание творчества, которое является одним из основных ресурсов развития правого полушария. Правое полушарие отвечает за гуманитарные способности. </a:t>
            </a:r>
            <a:r>
              <a:rPr lang="ru-RU" dirty="0" err="1" smtClean="0"/>
              <a:t>Монтессори-материалы</a:t>
            </a:r>
            <a:r>
              <a:rPr lang="ru-RU" dirty="0" smtClean="0"/>
              <a:t> развивают, в основном, левое полушарие – логику, математические способности, анализ информации. В некоторых студиях присутствует творческая зона, но это уже атрибут нашего времени.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После демократичной системы </a:t>
            </a:r>
            <a:r>
              <a:rPr lang="ru-RU" dirty="0" err="1" smtClean="0"/>
              <a:t>Монтессори</a:t>
            </a:r>
            <a:r>
              <a:rPr lang="ru-RU" dirty="0" smtClean="0"/>
              <a:t>, детям трудно привыкнуть к соблюдению дисциплины в обычных садах и школах.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4664"/>
            <a:ext cx="565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Спорные моменты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4000" b="1" i="1" u="sng" cap="none" spc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заповодей</a:t>
            </a:r>
            <a:r>
              <a:rPr lang="ru-RU" sz="40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Марии </a:t>
            </a:r>
            <a:r>
              <a:rPr lang="ru-RU" sz="4000" b="1" i="1" u="sng" cap="none" spc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40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родителей</a:t>
            </a:r>
            <a:endParaRPr lang="ru-RU" sz="4000" b="1" i="1" u="sng" cap="none" spc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сформулировала краткие заповеди-напоминания для родителей. Они просты, но, если вдуматься в каждую из них, это многотомная мудрость в нескольких словах.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d824be5916fc1fb33b2dd832c6e7c5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30019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учит то, что их окружает.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критикуют — он учится осуждать.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хвалят — он учится оценивать.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ребенку демонстрируют враждебность — он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учится драться.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 ребенком честны — он учится справедливости.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высмеивают — он учится быть робким.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ребенок живет с чувством безопасности — он учится верить.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позорят — он учится чувствовать себя виноватым.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одобряют — он учится хорошо к себе относиться.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к ребенку часто бывают снисходительны — он учится быть терпеливым.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ребенка часто подбадривают — он приобретает уверенность в себе.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ребенок живет в атмосфере дружбы и чувствует себя необходимым — он учится находить в этом мире любовь.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montessor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9350" y="2204864"/>
            <a:ext cx="291465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0"/>
            <a:ext cx="50040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говорите плохо о ребенке — ни при нем, ни без него.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Концентрируйтесь на развитии хорошего в ребенке, так что в итоге плохому не будет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оставаться места.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Всегда прислушивайтесь и отвечайте ребенку, который обращается к вам.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Уважайте ребенка, который сделал ошибку и сможет сейчас или чуть позже исправить ее.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Будьте готовы помочь ребенку, который находится в поиске, и быть незаметным для того ребенка, который уже все нашел.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Помогайте ребенку осваивать неосвоенное ранее. Делайте это, наполняя окружающий мир заботой, сдержанностью, тишиной и любовью.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обращении с ребенком всегда придерживайтесь лучших манер — предлагайте ему лучшее, что есть в вас самих.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QKvSPgZc0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8324"/>
            <a:ext cx="3779912" cy="53296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u="sng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6000" b="1" i="1" u="sng" cap="none" spc="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6000" b="1" i="1" u="sng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824"/>
            <a:ext cx="632820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 Ребенка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метод</a:t>
            </a: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Монтессори-материал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 Помоги мне это сделать самому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 Самовоспитание и самообучение в начальной школе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om_rebe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556792"/>
            <a:ext cx="1296144" cy="1996062"/>
          </a:xfrm>
          <a:prstGeom prst="rect">
            <a:avLst/>
          </a:prstGeom>
        </p:spPr>
      </p:pic>
      <p:pic>
        <p:nvPicPr>
          <p:cNvPr id="7" name="Рисунок 6" descr="moi_met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988840"/>
            <a:ext cx="1412354" cy="2132655"/>
          </a:xfrm>
          <a:prstGeom prst="rect">
            <a:avLst/>
          </a:prstGeom>
        </p:spPr>
      </p:pic>
      <p:pic>
        <p:nvPicPr>
          <p:cNvPr id="8" name="Рисунок 7" descr="montessori_mater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8701" y="3284984"/>
            <a:ext cx="1485879" cy="1872208"/>
          </a:xfrm>
          <a:prstGeom prst="rect">
            <a:avLst/>
          </a:prstGeom>
        </p:spPr>
      </p:pic>
      <p:pic>
        <p:nvPicPr>
          <p:cNvPr id="9" name="Рисунок 8" descr="pomogi_mne_sdelat_eto_samo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933056"/>
            <a:ext cx="1309236" cy="2016224"/>
          </a:xfrm>
          <a:prstGeom prst="rect">
            <a:avLst/>
          </a:prstGeom>
        </p:spPr>
      </p:pic>
      <p:pic>
        <p:nvPicPr>
          <p:cNvPr id="10" name="Рисунок 9" descr="self_educ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700661"/>
            <a:ext cx="1299602" cy="21573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60648"/>
            <a:ext cx="5220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84785"/>
            <a:ext cx="4932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2"/>
              </a:rPr>
              <a:t>http://vp-ch.ru/montessori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3"/>
              </a:rPr>
              <a:t>http://mama.ru/articles/metodika-marii-montessori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4"/>
              </a:rPr>
              <a:t>http://www.koob.ru/motessori_maria/</a:t>
            </a: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endParaRPr lang="ru-RU" dirty="0" smtClean="0"/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hlinkClick r:id="rId5"/>
              </a:rPr>
              <a:t>http://www.fresher.ru/2014/05/13/19-zapovedej-marii-montessori-dlya-roditelej/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m19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85321" y="0"/>
            <a:ext cx="3358679" cy="4495800"/>
          </a:xfrm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5940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сентября 1870</a:t>
            </a:r>
          </a:p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Место рождения: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Кьяравалле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Марке, Королевство Италия</a:t>
            </a:r>
          </a:p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Дата смерти: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мая 1952(81 год)</a:t>
            </a:r>
          </a:p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Научная сфера: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педагогика</a:t>
            </a:r>
          </a:p>
          <a:p>
            <a:pPr fontAlgn="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Известна как: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 всемирно известной педагогической системы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1" y="-171399"/>
            <a:ext cx="5868145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4000" b="1" i="1" u="sng" cap="none" spc="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40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Биография</a:t>
            </a:r>
            <a:r>
              <a:rPr lang="ru-RU" sz="5400" b="1" i="1" u="sng" cap="none" spc="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i="1" u="sng" cap="none" spc="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1484784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Мария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родилась 31 августа 1870 года в маленьком итальянском городе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Кьярвалле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семье высокопоставленного государственного чиновника. Её мать происходила из старейшего итальянского рода, в котором было немало ученых.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ontessori Ma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572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Италии второй половины девятнадцатого века женщине не обязательно было получать образование. Отец не одобрял желание дочери учиться. Однако Мария с детства проявляла незаурядные способности, и ее настойчивость победила все преграды – она была принята в техническую школу для юношей.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Мария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решила стать детским врачом. В то время в Италии врачами могли быть только мужчины, но это не остановило Марию. Она поступила на медицинский факультет Римского университета, и в 26 лет она становится первой в Италии женщиной-врачом.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работала ассистенткой врача в клинике, и там она впервые столкнулась с детьми с ограниченными возможностями. Эти дети были изолированы от мира, никто не занимался их развитием. Наблюдая за ними,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задумалась о том, что детям нужна развивающая среда. Впоследствии это станет отправным пунктом ее педагогической 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11176"/>
            <a:ext cx="3923928" cy="2946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isun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2825" y="0"/>
            <a:ext cx="5591175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563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Все глубже вникая в проблемы лечения и обучения детей с ограниченными возможностями,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изучает труды французских психиатров.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869160"/>
            <a:ext cx="565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Она приходит к пониманию того, что проблемы этих детей – педагогические, а не медицинские. С такими детьми надо работать не в больнице, а в детских садах и школах.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9-zapovedey-Marii-Montessori-dlya-rodite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077072"/>
            <a:ext cx="354823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710-Montessori-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831597" cy="3068960"/>
          </a:xfrm>
          <a:prstGeom prst="rect">
            <a:avLst/>
          </a:prstGeom>
        </p:spPr>
      </p:pic>
      <p:pic>
        <p:nvPicPr>
          <p:cNvPr id="6" name="Рисунок 5" descr="Felsef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"/>
            <a:ext cx="4283968" cy="3048208"/>
          </a:xfrm>
          <a:prstGeom prst="rect">
            <a:avLst/>
          </a:prstGeom>
        </p:spPr>
      </p:pic>
      <p:pic>
        <p:nvPicPr>
          <p:cNvPr id="5" name="Рисунок 4" descr="María-Montess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121090"/>
            <a:ext cx="6228184" cy="3736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40968"/>
            <a:ext cx="2915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Первая «школа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была открыта ею 6 января 1907 года в Риме. Методы, основанные на опыте работы в этой школе, были впоследствии успешно развиты и остаются популярными во многих странах мира.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5132" y="188640"/>
            <a:ext cx="929427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i="1" u="sng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Марии </a:t>
            </a:r>
            <a:r>
              <a:rPr lang="ru-RU" sz="5000" b="1" i="1" u="sng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sz="5000" b="1" i="1" u="sng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Суть метода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Мария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создала свою систему, как альтернативу традиционной педагогике. Метод предназначался для детей от 3 лет. 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4908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Автор разработала огромное количество специальных материалов для своих студий. На первый взгляд, они похожи на игрушки, но сама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настаивала на том, чтобы говорить «материалы» вместо «игрушки» и «заниматься» вместо «играть».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Практически, основная «фишка» программы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в отсутствии программы, как таковой. Настоящий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монтессори-педагог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почти не участвует в воспитании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.04.1b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18910"/>
            <a:ext cx="2232248" cy="1674186"/>
          </a:xfrm>
          <a:prstGeom prst="rect">
            <a:avLst/>
          </a:prstGeom>
        </p:spPr>
      </p:pic>
      <p:pic>
        <p:nvPicPr>
          <p:cNvPr id="9" name="Рисунок 8" descr="26901394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636912"/>
            <a:ext cx="2232248" cy="1657275"/>
          </a:xfrm>
          <a:prstGeom prst="rect">
            <a:avLst/>
          </a:prstGeom>
        </p:spPr>
      </p:pic>
      <p:pic>
        <p:nvPicPr>
          <p:cNvPr id="11" name="Рисунок 10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708920"/>
            <a:ext cx="1552947" cy="1552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5651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Что представляют собой студии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0-3 года?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Вы приводите ребенка в помещение из одной-двух комнат, разделённых на 6 зон: зона для игр с водой, творческая зона, спортивная, зона для занятий с крупами, зона для изучения математических понятий (размер, объем предметов) и зона сенсорного развития (материалы, разные на ощупь).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ayc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2420888"/>
            <a:ext cx="6732240" cy="475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08920"/>
            <a:ext cx="3131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Занятие длится от часа до полутора. Начинается оно с приветствия – дети собираются в круг, делают пальчиковую гимнастику, играют на музыкальных инструментах, танцуют. Приветствие длится не более 10-15 минут. После этого дети расходятся по комнатам, и принимаются за то занятие, которое им больше всего по душе.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1484784"/>
            <a:ext cx="52200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Считается, что невмешательство взрослого развивает в детях самостоятельность. 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этой системе нет единых требований и программ обучения. Каждый ребенок работает в собственном темпе и занимается только тем, что ему интересно.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не предлагает малышам никакой организованной деятельности. Он лишь иногда подходит, чтобы показать, как управляться с тем или иным материалом. </a:t>
            </a:r>
            <a:endParaRPr lang="ru-RU" sz="2000" dirty="0"/>
          </a:p>
        </p:txBody>
      </p:sp>
      <p:pic>
        <p:nvPicPr>
          <p:cNvPr id="7" name="Рисунок 6" descr="55fcdf7b4f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933056"/>
            <a:ext cx="2664296" cy="2664296"/>
          </a:xfrm>
          <a:prstGeom prst="rect">
            <a:avLst/>
          </a:prstGeom>
        </p:spPr>
      </p:pic>
      <p:pic>
        <p:nvPicPr>
          <p:cNvPr id="8" name="Рисунок 7" descr="bel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1803151" cy="26605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69243" y="2924944"/>
            <a:ext cx="3554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15 минут до конца занятия педагог звонит в колокольчик и дети снова собираются в круг – делают зарядку, смотрят сказку, и, традиционно, задувают свечку.</a:t>
            </a:r>
            <a:endParaRPr lang="ru-RU" dirty="0"/>
          </a:p>
        </p:txBody>
      </p:sp>
      <p:pic>
        <p:nvPicPr>
          <p:cNvPr id="10" name="Рисунок 9" descr="308jpg_5104728_18848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21088"/>
            <a:ext cx="3657600" cy="23591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</TotalTime>
  <Words>1119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Мурманский арктический государственный университет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Мурманский арктический государственный университет </dc:title>
  <dc:creator>Карина Батурина</dc:creator>
  <cp:lastModifiedBy>Карина Батурина</cp:lastModifiedBy>
  <cp:revision>19</cp:revision>
  <dcterms:created xsi:type="dcterms:W3CDTF">2015-11-10T17:23:07Z</dcterms:created>
  <dcterms:modified xsi:type="dcterms:W3CDTF">2015-11-11T11:46:44Z</dcterms:modified>
</cp:coreProperties>
</file>