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5" r:id="rId13"/>
    <p:sldId id="266" r:id="rId14"/>
    <p:sldId id="269" r:id="rId15"/>
    <p:sldId id="270" r:id="rId16"/>
    <p:sldId id="271" r:id="rId17"/>
    <p:sldId id="273" r:id="rId18"/>
    <p:sldId id="274" r:id="rId19"/>
    <p:sldId id="275" r:id="rId20"/>
    <p:sldId id="277" r:id="rId21"/>
    <p:sldId id="276" r:id="rId22"/>
    <p:sldId id="272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if.ru/politics/gallery/1441583#id=547051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930" y="4437112"/>
            <a:ext cx="8539023" cy="24929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</a:t>
            </a:r>
          </a:p>
          <a:p>
            <a:pPr algn="r"/>
            <a:r>
              <a:rPr lang="ru-RU" sz="2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 </a:t>
            </a:r>
          </a:p>
          <a:p>
            <a:pPr algn="r"/>
            <a:r>
              <a:rPr lang="ru-RU" sz="2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</a:t>
            </a:r>
          </a:p>
          <a:p>
            <a:pPr algn="r"/>
            <a:r>
              <a:rPr lang="ru-RU" sz="2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2000" b="1" spc="50" dirty="0" err="1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2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 №1 </a:t>
            </a:r>
          </a:p>
          <a:p>
            <a:pPr algn="r"/>
            <a:r>
              <a:rPr lang="ru-RU" sz="2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М.В. Силантьева» </a:t>
            </a:r>
          </a:p>
          <a:p>
            <a:pPr algn="r"/>
            <a:r>
              <a:rPr lang="ru-RU" sz="2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Цивильск </a:t>
            </a:r>
          </a:p>
          <a:p>
            <a:pPr algn="r"/>
            <a:r>
              <a:rPr lang="ru-RU" sz="2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Чувашской Республики</a:t>
            </a:r>
          </a:p>
          <a:p>
            <a:r>
              <a:rPr lang="ru-RU" sz="16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2015</a:t>
            </a:r>
            <a:endParaRPr lang="ru-RU" sz="16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35895" y="93980"/>
            <a:ext cx="515505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Её Величество Королева Елизавета 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II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34888" y="3140968"/>
            <a:ext cx="4572000" cy="120032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r"/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Лекция </a:t>
            </a:r>
            <a:endParaRPr lang="ru-RU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lvl="0" algn="r"/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для учащихся 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lvl="0" algn="r"/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8-11 </a:t>
            </a:r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классов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6" y="0"/>
            <a:ext cx="485868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040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8640"/>
            <a:ext cx="4371206" cy="6459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2113" y="11659"/>
            <a:ext cx="4320480" cy="68634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2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 ноября 1947 года Елизавета вышла замуж за своего дальнего родственника, являющегося, как и она, праправнуком королевы Виктории — принца Филиппа </a:t>
            </a:r>
            <a:r>
              <a:rPr lang="ru-RU" sz="2200" b="1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Маунтбеттена</a:t>
            </a:r>
            <a:r>
              <a:rPr lang="ru-RU" sz="22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, сына греческого принца Андрея, который тогда был офицером британского флота. Она познакомилась с ним в 13 лет, когда Филипп был еще кадетом </a:t>
            </a:r>
            <a:r>
              <a:rPr lang="ru-RU" sz="2200" b="1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Дортмутского</a:t>
            </a:r>
            <a:r>
              <a:rPr lang="ru-RU" sz="22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военно-морского училища. Став ее супругом, Филипп получил титул герцога </a:t>
            </a:r>
            <a:r>
              <a:rPr lang="ru-RU" sz="2200" b="1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Эдинбургского</a:t>
            </a:r>
            <a:r>
              <a:rPr lang="ru-RU" sz="22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348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09778" y="476672"/>
            <a:ext cx="4318198" cy="563231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4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 их семье родились четверо детей: наследник престола — старший сын Чарльз Филип Артур Георг, принц Уэльский (1948 г.р.); принцесса Анна Элизабет Элис Луиза (1950 г.р.); принц Эндрю Альберт </a:t>
            </a:r>
            <a:r>
              <a:rPr lang="ru-RU" sz="2400" b="1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Кристиан</a:t>
            </a:r>
            <a:r>
              <a:rPr lang="ru-RU" sz="24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Эдвард, герцог Йоркский (1960 г.р.), Эдвард Энтони Ричард Луис, граф </a:t>
            </a:r>
            <a:r>
              <a:rPr lang="ru-RU" sz="2400" b="1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Уэссекский</a:t>
            </a:r>
            <a:r>
              <a:rPr lang="ru-RU" sz="24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(1964 г.р.).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653" y="0"/>
            <a:ext cx="4762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664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6"/>
          <a:stretch/>
        </p:blipFill>
        <p:spPr bwMode="auto">
          <a:xfrm>
            <a:off x="1995196" y="129015"/>
            <a:ext cx="518485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3127" y="3811012"/>
            <a:ext cx="8928992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 февраля 1952 года король Георг VI скончался от болезни легких, Елизавета, находившаяся в то время с мужем на отдыхе в Кении, в тот же день была объявлена королевой Великобритании. Однако официальная церемония коронации Елизаветы в Вестминстерском аббатстве в Лондоне состоялась лишь год спустя, 2 июня 1953 года.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42862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05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55"/>
          <a:stretch/>
        </p:blipFill>
        <p:spPr bwMode="auto">
          <a:xfrm>
            <a:off x="4499992" y="143967"/>
            <a:ext cx="4448831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0" y="168641"/>
            <a:ext cx="8769311" cy="67403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 этого времени она — </a:t>
            </a:r>
            <a:endParaRPr lang="ru-RU" sz="2400" b="1" spc="50" dirty="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24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Королева </a:t>
            </a:r>
            <a:r>
              <a:rPr lang="ru-RU" sz="24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Елизавета II, </a:t>
            </a:r>
            <a:endParaRPr lang="ru-RU" sz="2400" b="1" spc="50" dirty="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24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глава </a:t>
            </a:r>
            <a:r>
              <a:rPr lang="ru-RU" sz="24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государства </a:t>
            </a:r>
            <a:endParaRPr lang="ru-RU" sz="2400" b="1" spc="50" dirty="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24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Соединенного </a:t>
            </a:r>
          </a:p>
          <a:p>
            <a:r>
              <a:rPr lang="ru-RU" sz="24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Королевства </a:t>
            </a:r>
          </a:p>
          <a:p>
            <a:r>
              <a:rPr lang="ru-RU" sz="24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Великобритании </a:t>
            </a:r>
            <a:r>
              <a:rPr lang="ru-RU" sz="24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 </a:t>
            </a:r>
            <a:endParaRPr lang="ru-RU" sz="2400" b="1" spc="50" dirty="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24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Северной </a:t>
            </a:r>
            <a:r>
              <a:rPr lang="ru-RU" sz="24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Ирландии</a:t>
            </a:r>
            <a:r>
              <a:rPr lang="ru-RU" sz="24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,</a:t>
            </a:r>
          </a:p>
          <a:p>
            <a:r>
              <a:rPr lang="ru-RU" sz="24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4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также </a:t>
            </a:r>
            <a:r>
              <a:rPr lang="ru-RU" sz="24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является</a:t>
            </a:r>
          </a:p>
          <a:p>
            <a:r>
              <a:rPr lang="ru-RU" sz="24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4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королевой </a:t>
            </a:r>
            <a:endParaRPr lang="ru-RU" sz="2400" b="1" spc="50" dirty="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24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15 </a:t>
            </a:r>
            <a:r>
              <a:rPr lang="ru-RU" sz="24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государств </a:t>
            </a:r>
            <a:endParaRPr lang="ru-RU" sz="2400" b="1" spc="50" dirty="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24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Содружества </a:t>
            </a:r>
            <a:r>
              <a:rPr lang="ru-RU" sz="24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(Австралия, Антигуа и </a:t>
            </a:r>
            <a:r>
              <a:rPr lang="ru-RU" sz="2400" b="1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Барбуда</a:t>
            </a:r>
            <a:r>
              <a:rPr lang="ru-RU" sz="24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, Багамы, Барбадос, Белиз, Гренада, Канада, Новая Зеландия, Папуа-Новая Гвинея, Сент-Винсент и Гренадины, </a:t>
            </a:r>
            <a:r>
              <a:rPr lang="ru-RU" sz="2400" b="1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Сент</a:t>
            </a:r>
            <a:r>
              <a:rPr lang="ru-RU" sz="24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-Китс и Невис, Сент-Люсия, Соломоновы Острова, Тувалу, Ямайка), главой Англиканской церкви, главнокомандующим вооруженными силами и Лордом Острова Мэн.</a:t>
            </a:r>
          </a:p>
        </p:txBody>
      </p:sp>
    </p:spTree>
    <p:extLst>
      <p:ext uri="{BB962C8B-B14F-4D97-AF65-F5344CB8AC3E}">
        <p14:creationId xmlns:p14="http://schemas.microsoft.com/office/powerpoint/2010/main" val="398597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" y="260648"/>
            <a:ext cx="41814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74983" y="260648"/>
            <a:ext cx="4572000" cy="563231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4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На период правления Елизаветы пришелся очень большой и знаковый период британской истории — страна лишилась всех своих колоний, увязла в конфликте в Северной Ирландии, выиграла </a:t>
            </a:r>
            <a:r>
              <a:rPr lang="ru-RU" sz="2400" b="1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Фолклендскую</a:t>
            </a:r>
            <a:r>
              <a:rPr lang="ru-RU" sz="24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войну, а также приняла участие в двух военных кампаниях в Ираке и Афганистане.</a:t>
            </a:r>
          </a:p>
        </p:txBody>
      </p:sp>
    </p:spTree>
    <p:extLst>
      <p:ext uri="{BB962C8B-B14F-4D97-AF65-F5344CB8AC3E}">
        <p14:creationId xmlns:p14="http://schemas.microsoft.com/office/powerpoint/2010/main" val="111014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58" y="548680"/>
            <a:ext cx="4114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918" y="137545"/>
            <a:ext cx="4680520" cy="67403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Несмотря на то, что за долгое время правления королеву неоднократно критиковали не только простые британцы, но и ее ближайшие соратники, Елизавета II остается одним из самых популярных монархов в мире. Ведь благодаря своим личным качествам, в частности, упорному и смелому характеру, королева смогла сохранить на высоте престиж британской монархии.</a:t>
            </a:r>
          </a:p>
        </p:txBody>
      </p:sp>
    </p:spTree>
    <p:extLst>
      <p:ext uri="{BB962C8B-B14F-4D97-AF65-F5344CB8AC3E}">
        <p14:creationId xmlns:p14="http://schemas.microsoft.com/office/powerpoint/2010/main" val="77622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16632"/>
            <a:ext cx="571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6079" y="3926632"/>
            <a:ext cx="9036496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Елизавета — старейший монарх в истории Великобритании по возрасту, однако рекорд длительности царствования, поставленный королевой Викторией, правившей 63 года и семь месяцев, ей еще только предстоит побить. Для этого ей нужно пробыть на троне, по меньшей мере, до 9 сентября 2015 года.</a:t>
            </a:r>
          </a:p>
        </p:txBody>
      </p:sp>
    </p:spTree>
    <p:extLst>
      <p:ext uri="{BB962C8B-B14F-4D97-AF65-F5344CB8AC3E}">
        <p14:creationId xmlns:p14="http://schemas.microsoft.com/office/powerpoint/2010/main" val="392361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19165"/>
            <a:ext cx="571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0668" y="4149080"/>
            <a:ext cx="8712968" cy="22467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Королева свободно говорит </a:t>
            </a:r>
            <a:endParaRPr lang="ru-RU" sz="2800" b="1" spc="50" dirty="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28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по-французски </a:t>
            </a:r>
            <a:r>
              <a:rPr lang="ru-RU" sz="28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 во время визитов и аудиенций с представителями </a:t>
            </a:r>
            <a:r>
              <a:rPr lang="ru-RU" sz="2800" b="1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франкофонных</a:t>
            </a:r>
            <a:r>
              <a:rPr lang="ru-RU" sz="28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стран </a:t>
            </a:r>
            <a:endParaRPr lang="ru-RU" sz="2800" b="1" spc="50" dirty="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28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обходится </a:t>
            </a:r>
            <a:r>
              <a:rPr lang="ru-RU" sz="28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без переводчика.</a:t>
            </a:r>
          </a:p>
        </p:txBody>
      </p:sp>
    </p:spTree>
    <p:extLst>
      <p:ext uri="{BB962C8B-B14F-4D97-AF65-F5344CB8AC3E}">
        <p14:creationId xmlns:p14="http://schemas.microsoft.com/office/powerpoint/2010/main" val="16335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48680"/>
            <a:ext cx="38290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16632"/>
            <a:ext cx="5112568" cy="67403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Еще с юности Елизавета II является поклонницей собак благородной охотничьей породы корги, несколько из которых постоянно сопровождают ее на отдыхе. Королева также вывела новую породу собак — </a:t>
            </a:r>
            <a:r>
              <a:rPr lang="ru-RU" sz="2400" b="1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дорги</a:t>
            </a:r>
            <a:r>
              <a:rPr lang="ru-RU" sz="24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  <a:p>
            <a:r>
              <a:rPr lang="ru-RU" sz="24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Особенная страсть королевы — лошади и скачки. Она сама является хорошей наездницей и каждый год с интересом наблюдает за главными соревнованиями, а также разводит лошадей в своих конюшнях.</a:t>
            </a:r>
          </a:p>
        </p:txBody>
      </p:sp>
    </p:spTree>
    <p:extLst>
      <p:ext uri="{BB962C8B-B14F-4D97-AF65-F5344CB8AC3E}">
        <p14:creationId xmlns:p14="http://schemas.microsoft.com/office/powerpoint/2010/main" val="9138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55976" y="0"/>
            <a:ext cx="4554803" cy="698652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8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 2006 году Букингемский дворец обнародовал 80 занимательных фактов из жизни королевы Великобритании Елизаветы II, благодаря чему стало известно, что королева увлекается фотографией, любит делать снимки членов своей семьи.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6"/>
          <a:stretch/>
        </p:blipFill>
        <p:spPr bwMode="auto">
          <a:xfrm>
            <a:off x="251520" y="188640"/>
            <a:ext cx="454274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18" y="4112791"/>
            <a:ext cx="435415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 1997 году королева дала старт первому в истории интернет-сайту британской монархии.</a:t>
            </a:r>
          </a:p>
        </p:txBody>
      </p:sp>
    </p:spTree>
    <p:extLst>
      <p:ext uri="{BB962C8B-B14F-4D97-AF65-F5344CB8AC3E}">
        <p14:creationId xmlns:p14="http://schemas.microsoft.com/office/powerpoint/2010/main" val="137826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99992" y="274549"/>
            <a:ext cx="4374232" cy="550920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endParaRPr lang="ru-RU" sz="3200" b="1" spc="50" dirty="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Королева </a:t>
            </a:r>
            <a:r>
              <a:rPr lang="ru-RU" sz="32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Великобритании Елизавета II </a:t>
            </a:r>
            <a:endParaRPr lang="ru-RU" sz="3200" b="1" spc="50" dirty="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(</a:t>
            </a:r>
            <a:r>
              <a:rPr lang="ru-RU" sz="3200" b="1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Queen</a:t>
            </a:r>
            <a:r>
              <a:rPr lang="ru-RU" sz="32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b="1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Elizabeth</a:t>
            </a:r>
            <a:r>
              <a:rPr lang="ru-RU" sz="32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II) родилась </a:t>
            </a:r>
            <a:endParaRPr lang="ru-RU" sz="3200" b="1" spc="50" dirty="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21 </a:t>
            </a:r>
            <a:r>
              <a:rPr lang="ru-RU" sz="32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апреля 1926 года в Лондоне в семье герцога и герцогини Йоркских.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32" y="296652"/>
            <a:ext cx="4092935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39532" y="5915017"/>
            <a:ext cx="3972428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Королева Елизавета с принцессой Елизаветой. 1926 год.</a:t>
            </a:r>
          </a:p>
        </p:txBody>
      </p:sp>
    </p:spTree>
    <p:extLst>
      <p:ext uri="{BB962C8B-B14F-4D97-AF65-F5344CB8AC3E}">
        <p14:creationId xmlns:p14="http://schemas.microsoft.com/office/powerpoint/2010/main" val="156349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2839"/>
            <a:ext cx="571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3939143"/>
            <a:ext cx="8784976" cy="28623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 ноябре 2007 года королева и ее супруг герцог </a:t>
            </a:r>
            <a:r>
              <a:rPr lang="ru-RU" sz="2000" b="1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Эдинбургский</a:t>
            </a:r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отпраздновали «бриллиантовую свадьбу» — шестидесятилетие совместной жизни. Ради такого случая королева позволила себе </a:t>
            </a:r>
            <a:endParaRPr lang="ru-RU" sz="2000" b="1" spc="50" dirty="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2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небольшую </a:t>
            </a:r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вольность — на один день они уединились </a:t>
            </a:r>
            <a:endParaRPr lang="ru-RU" sz="2000" b="1" spc="50" dirty="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2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 </a:t>
            </a:r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супругом для романтических воспоминаний </a:t>
            </a:r>
            <a:endParaRPr lang="ru-RU" sz="2000" b="1" spc="50" dirty="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2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на </a:t>
            </a:r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Мальте, </a:t>
            </a:r>
            <a:endParaRPr lang="ru-RU" sz="2000" b="1" spc="50" dirty="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2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где </a:t>
            </a:r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когда-то служил принц Филипп, а молодая принцесса Елизавета навещала его.</a:t>
            </a:r>
          </a:p>
        </p:txBody>
      </p:sp>
    </p:spTree>
    <p:extLst>
      <p:ext uri="{BB962C8B-B14F-4D97-AF65-F5344CB8AC3E}">
        <p14:creationId xmlns:p14="http://schemas.microsoft.com/office/powerpoint/2010/main" val="83405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8640"/>
            <a:ext cx="571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4221088"/>
            <a:ext cx="8784976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29 декабря 2010 года Елизавета II впервые стала прабабушкой. В этот день у ее старшего внука — старшего сына принцессы Анны Питера </a:t>
            </a:r>
            <a:r>
              <a:rPr lang="ru-RU" sz="2400" b="1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Филлипса</a:t>
            </a:r>
            <a:r>
              <a:rPr lang="ru-RU" sz="24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— и его жены канадки </a:t>
            </a:r>
            <a:r>
              <a:rPr lang="ru-RU" sz="2400" b="1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Отам</a:t>
            </a:r>
            <a:r>
              <a:rPr lang="ru-RU" sz="24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Келли родилась дочь. Девочка стала 12-й в британской очереди престолонаследия.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5325"/>
            <a:ext cx="1974850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773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1206" y="188640"/>
            <a:ext cx="4393282" cy="65556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8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 2012 году в честь 60-летнего юбилея правления королевы Елизаветы II знаменитая часовая башня Биг Бен у здания парламента Великобритании в Лондоне официально была переименована в «Башню Елизаветы».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9" y="332656"/>
            <a:ext cx="4383087" cy="571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573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1750" y1="5357" x2="68500" y2="714"/>
                        <a14:foregroundMark x1="68000" y1="357" x2="72250" y2="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19" r="17844"/>
          <a:stretch/>
        </p:blipFill>
        <p:spPr bwMode="auto">
          <a:xfrm>
            <a:off x="1" y="836712"/>
            <a:ext cx="5878286" cy="60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95936" y="260648"/>
            <a:ext cx="4860032" cy="65556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8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Боже, храни нашу великодушную Королеву,</a:t>
            </a:r>
          </a:p>
          <a:p>
            <a:pPr algn="r"/>
            <a:r>
              <a:rPr lang="ru-RU" sz="28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Да здравствует наша благородная Королева,</a:t>
            </a:r>
          </a:p>
          <a:p>
            <a:pPr algn="r"/>
            <a:r>
              <a:rPr lang="ru-RU" sz="28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Боже, храни Королеву.</a:t>
            </a:r>
          </a:p>
          <a:p>
            <a:pPr algn="r"/>
            <a:r>
              <a:rPr lang="ru-RU" sz="28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Дай ей ратных побед,</a:t>
            </a:r>
          </a:p>
          <a:p>
            <a:pPr algn="r"/>
            <a:r>
              <a:rPr lang="ru-RU" sz="28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Счастья и славы,</a:t>
            </a:r>
          </a:p>
          <a:p>
            <a:pPr algn="r"/>
            <a:r>
              <a:rPr lang="ru-RU" sz="28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 долгого царствования над нами,</a:t>
            </a:r>
          </a:p>
          <a:p>
            <a:pPr algn="r"/>
            <a:r>
              <a:rPr lang="ru-RU" sz="28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Боже, храни Королеву.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260648"/>
            <a:ext cx="3705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Из Гимна Великобритании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1958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www.aif.ru/politics/gallery/1441583#id=5470519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779912" y="436022"/>
            <a:ext cx="1200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067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88"/>
          <a:stretch/>
        </p:blipFill>
        <p:spPr bwMode="auto">
          <a:xfrm>
            <a:off x="251521" y="260648"/>
            <a:ext cx="4084506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44008" y="260648"/>
            <a:ext cx="4243568" cy="63709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4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Принцесса Елизавета Александра Мэри Виндзор (</a:t>
            </a:r>
            <a:r>
              <a:rPr lang="ru-RU" sz="2400" b="1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Elizabeth</a:t>
            </a:r>
            <a:r>
              <a:rPr lang="ru-RU" sz="24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400" b="1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Alexandra</a:t>
            </a:r>
            <a:r>
              <a:rPr lang="ru-RU" sz="24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400" b="1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Mary</a:t>
            </a:r>
            <a:r>
              <a:rPr lang="ru-RU" sz="24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400" b="1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Windsor</a:t>
            </a:r>
            <a:r>
              <a:rPr lang="ru-RU" sz="24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), так назвали при рождении будущую королеву, — из династии </a:t>
            </a:r>
            <a:r>
              <a:rPr lang="ru-RU" sz="2400" b="1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Виндзоров</a:t>
            </a:r>
            <a:r>
              <a:rPr lang="ru-RU" sz="24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 Она старшая дочь герцога Йоркского Георга, будущего короля Великобритании Георга VI (1895-1952) и леди Елизаветы </a:t>
            </a:r>
            <a:r>
              <a:rPr lang="ru-RU" sz="2400" b="1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Боуз-Лайон</a:t>
            </a:r>
            <a:r>
              <a:rPr lang="ru-RU" sz="24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2400" b="1" spc="50" dirty="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24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(</a:t>
            </a:r>
            <a:r>
              <a:rPr lang="ru-RU" sz="24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1900-2002).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6093296"/>
            <a:ext cx="3888432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Елизавета в 1929 году.</a:t>
            </a:r>
          </a:p>
        </p:txBody>
      </p:sp>
    </p:spTree>
    <p:extLst>
      <p:ext uri="{BB962C8B-B14F-4D97-AF65-F5344CB8AC3E}">
        <p14:creationId xmlns:p14="http://schemas.microsoft.com/office/powerpoint/2010/main" val="394781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4" y="202970"/>
            <a:ext cx="4726766" cy="524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88024" y="188640"/>
            <a:ext cx="4067943" cy="61247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8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Елизавета </a:t>
            </a:r>
            <a:r>
              <a:rPr lang="ru-RU" sz="28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получила хорошее домашнее образование, кроме обычных школьных предметов ей преподавали основы экономики, юриспруденцию и конституционное право.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" y="5494556"/>
            <a:ext cx="5076056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Королева Елизавета </a:t>
            </a:r>
            <a:endParaRPr lang="ru-RU" sz="20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 </a:t>
            </a:r>
            <a:r>
              <a:rPr lang="ru-RU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принцессами Елизаветой и Маргарет </a:t>
            </a:r>
            <a:r>
              <a:rPr lang="ru-RU" sz="2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Роуз</a:t>
            </a:r>
            <a:r>
              <a:rPr lang="ru-RU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 1933 год.</a:t>
            </a:r>
          </a:p>
        </p:txBody>
      </p:sp>
    </p:spTree>
    <p:extLst>
      <p:ext uri="{BB962C8B-B14F-4D97-AF65-F5344CB8AC3E}">
        <p14:creationId xmlns:p14="http://schemas.microsoft.com/office/powerpoint/2010/main" val="285766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46767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64087" y="376603"/>
            <a:ext cx="3563887" cy="550920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 </a:t>
            </a:r>
            <a:r>
              <a:rPr lang="ru-RU" sz="32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программу обучения входили также уроки конной езды, танцев и музыки. </a:t>
            </a:r>
            <a:endParaRPr lang="ru-RU" sz="3200" b="1" spc="50" dirty="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 </a:t>
            </a:r>
            <a:r>
              <a:rPr lang="ru-RU" sz="32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дворцовым этикетом ее знакомила мать.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9511" y="5903640"/>
            <a:ext cx="4820791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Королева Елизавета </a:t>
            </a:r>
            <a:endParaRPr lang="ru-RU" sz="20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 </a:t>
            </a:r>
            <a:r>
              <a:rPr lang="ru-RU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принцессой Елизаветой. 1937 год.</a:t>
            </a:r>
          </a:p>
        </p:txBody>
      </p:sp>
    </p:spTree>
    <p:extLst>
      <p:ext uri="{BB962C8B-B14F-4D97-AF65-F5344CB8AC3E}">
        <p14:creationId xmlns:p14="http://schemas.microsoft.com/office/powerpoint/2010/main" val="7609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39"/>
            <a:ext cx="4104456" cy="64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64646" y="188639"/>
            <a:ext cx="4572000" cy="655564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8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После </a:t>
            </a:r>
            <a:r>
              <a:rPr lang="ru-RU" sz="28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отречения дяди — короля Эдуарда VIII и вступления отца на престол в декабре 1936 года, 10-летняя Елизавета стала наследницей британского престола и переехала с родителями из </a:t>
            </a:r>
            <a:r>
              <a:rPr lang="ru-RU" sz="2800" b="1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Кенсингтона</a:t>
            </a:r>
            <a:r>
              <a:rPr lang="ru-RU" sz="28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в Букингемский дворец.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9796" y="5883802"/>
            <a:ext cx="4104456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Принцессы Елизавета </a:t>
            </a:r>
            <a:endParaRPr lang="ru-RU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0" algn="ctr"/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</a:t>
            </a:r>
            <a:r>
              <a:rPr lang="ru-RU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Маргарет </a:t>
            </a:r>
            <a:r>
              <a:rPr lang="ru-RU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Роуз</a:t>
            </a:r>
            <a:r>
              <a:rPr lang="ru-RU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1927 год.</a:t>
            </a:r>
          </a:p>
        </p:txBody>
      </p:sp>
    </p:spTree>
    <p:extLst>
      <p:ext uri="{BB962C8B-B14F-4D97-AF65-F5344CB8AC3E}">
        <p14:creationId xmlns:p14="http://schemas.microsoft.com/office/powerpoint/2010/main" val="244952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88640"/>
            <a:ext cx="4990331" cy="6357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88640"/>
            <a:ext cx="3600400" cy="600164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Готовясь </a:t>
            </a:r>
            <a:r>
              <a:rPr lang="ru-RU" sz="32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 политической жизни, будущая королева стала посещать занятия по конституционной истории в Итонском колледже.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750655" y="6021288"/>
            <a:ext cx="3664786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Елизавета в 1955 году.</a:t>
            </a:r>
          </a:p>
        </p:txBody>
      </p:sp>
    </p:spTree>
    <p:extLst>
      <p:ext uri="{BB962C8B-B14F-4D97-AF65-F5344CB8AC3E}">
        <p14:creationId xmlns:p14="http://schemas.microsoft.com/office/powerpoint/2010/main" val="107041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5509924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89436" y="188640"/>
            <a:ext cx="3238540" cy="646330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 </a:t>
            </a:r>
            <a:r>
              <a:rPr lang="ru-RU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начале войны в 1939 году их эвакуировали в </a:t>
            </a:r>
            <a:r>
              <a:rPr lang="ru-RU" b="1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Виндзорский</a:t>
            </a:r>
            <a:r>
              <a:rPr lang="ru-RU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дворец. Во время Второй мировой войны Елизавета настояла на том, чтобы родители позволили ей поступить на военную службу. </a:t>
            </a:r>
            <a:endParaRPr lang="ru-RU" b="1" spc="50" dirty="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Она </a:t>
            </a:r>
            <a:r>
              <a:rPr lang="ru-RU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освоила профессию водителя в военно-транспортном тренировочном центре, получив квалификацию водителя грузовика, научилась менять шины на грузовике, разбирать и собирать мотор.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84667" y="5361315"/>
            <a:ext cx="3299301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Королева </a:t>
            </a:r>
            <a:r>
              <a:rPr lang="ru-RU" sz="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Елизавета</a:t>
            </a:r>
          </a:p>
          <a:p>
            <a:r>
              <a:rPr lang="ru-RU" sz="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 семьей. 1951 год.</a:t>
            </a:r>
          </a:p>
        </p:txBody>
      </p:sp>
    </p:spTree>
    <p:extLst>
      <p:ext uri="{BB962C8B-B14F-4D97-AF65-F5344CB8AC3E}">
        <p14:creationId xmlns:p14="http://schemas.microsoft.com/office/powerpoint/2010/main" val="104325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0" r="4818"/>
          <a:stretch/>
        </p:blipFill>
        <p:spPr bwMode="auto">
          <a:xfrm>
            <a:off x="251520" y="260648"/>
            <a:ext cx="5014451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65971" y="260648"/>
            <a:ext cx="3662005" cy="63709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4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Близкое </a:t>
            </a:r>
            <a:r>
              <a:rPr lang="ru-RU" sz="24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знакомство Елизаветы </a:t>
            </a:r>
            <a:endParaRPr lang="ru-RU" sz="2400" b="1" spc="50" dirty="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24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 </a:t>
            </a:r>
            <a:r>
              <a:rPr lang="ru-RU" sz="24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монаршими обязанностями началось в 1944 году, когда она стала членом Государственного совета и начала приобщаться к делам, замещая Георга VI, </a:t>
            </a:r>
            <a:endParaRPr lang="ru-RU" sz="2400" b="1" spc="50" dirty="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24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когда </a:t>
            </a:r>
            <a:r>
              <a:rPr lang="ru-RU" sz="24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тот отправился с поездкой по фронтам.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82695" y="5070375"/>
            <a:ext cx="4152099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Королева в 1954 </a:t>
            </a:r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году</a:t>
            </a:r>
            <a:endParaRPr lang="ru-RU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64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426</TotalTime>
  <Words>1046</Words>
  <Application>Microsoft Office PowerPoint</Application>
  <PresentationFormat>Экран (4:3)</PresentationFormat>
  <Paragraphs>81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22</cp:revision>
  <dcterms:created xsi:type="dcterms:W3CDTF">2015-11-11T20:56:22Z</dcterms:created>
  <dcterms:modified xsi:type="dcterms:W3CDTF">2015-11-14T15:04:18Z</dcterms:modified>
</cp:coreProperties>
</file>