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74" r:id="rId6"/>
    <p:sldId id="275" r:id="rId7"/>
    <p:sldId id="268" r:id="rId8"/>
    <p:sldId id="269" r:id="rId9"/>
    <p:sldId id="271" r:id="rId10"/>
    <p:sldId id="272" r:id="rId11"/>
    <p:sldId id="265" r:id="rId12"/>
    <p:sldId id="261" r:id="rId13"/>
    <p:sldId id="262" r:id="rId14"/>
    <p:sldId id="276" r:id="rId15"/>
    <p:sldId id="277" r:id="rId16"/>
    <p:sldId id="278" r:id="rId17"/>
    <p:sldId id="279" r:id="rId18"/>
    <p:sldId id="267" r:id="rId19"/>
    <p:sldId id="273" r:id="rId20"/>
    <p:sldId id="281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norama.am/g_image.php?id=208248&amp;t=b" TargetMode="External"/><Relationship Id="rId3" Type="http://schemas.openxmlformats.org/officeDocument/2006/relationships/hyperlink" Target="http://www.poetrysoup.com/famous_poems/short/kiss?term=kiss" TargetMode="External"/><Relationship Id="rId7" Type="http://schemas.openxmlformats.org/officeDocument/2006/relationships/hyperlink" Target="http://www.craftsayings.com/forum/viewtopic.php?f=45&amp;t=7142" TargetMode="External"/><Relationship Id="rId2" Type="http://schemas.openxmlformats.org/officeDocument/2006/relationships/hyperlink" Target="http://www.mamalisa.com/?t=es&amp;p=111&amp;c=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ples4theteacher.com/holidays/mothers-day/poems-rhymes/a-mothers-kiss.html" TargetMode="External"/><Relationship Id="rId5" Type="http://schemas.openxmlformats.org/officeDocument/2006/relationships/hyperlink" Target="http://allpoetry.com/poem/10868343-Wishes-Kisses-by-buckleysavanna" TargetMode="External"/><Relationship Id="rId4" Type="http://schemas.openxmlformats.org/officeDocument/2006/relationships/hyperlink" Target="http://www.allgreatquotes.com/kissing_quotes.s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0"/>
          <a:stretch/>
        </p:blipFill>
        <p:spPr bwMode="auto">
          <a:xfrm>
            <a:off x="0" y="-25109"/>
            <a:ext cx="9177281" cy="68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256" y="119202"/>
            <a:ext cx="8310697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8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Mother’s Kiss</a:t>
            </a:r>
            <a:endParaRPr lang="ru-RU" sz="8000" b="1" dirty="0" smtClean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  <a:endParaRPr lang="en-US" sz="32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pPr algn="r"/>
            <a:r>
              <a:rPr lang="ru-RU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endParaRPr lang="en-US" sz="3200" b="1" dirty="0" smtClean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2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ru-RU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-11 классов</a:t>
            </a:r>
            <a:endParaRPr lang="ru-RU" sz="32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930" y="4437112"/>
            <a:ext cx="8539023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 №1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М.АВ. Силантьева»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r>
              <a:rPr lang="ru-RU" sz="1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</a:t>
            </a:r>
            <a:endParaRPr lang="ru-RU" sz="1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1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407" y="1976531"/>
            <a:ext cx="49156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my very special mother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I'm sending you this kiss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Close your eyes 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take a bite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enjoy 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chocolate … ! 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5367298"/>
            <a:ext cx="24578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</a:t>
            </a: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liss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332656"/>
            <a:ext cx="176362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niece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bliss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piece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"/>
          <a:stretch/>
        </p:blipFill>
        <p:spPr bwMode="auto">
          <a:xfrm>
            <a:off x="0" y="0"/>
            <a:ext cx="9170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7883" y="2474821"/>
            <a:ext cx="33516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chocolate kiss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 sent 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…</a:t>
            </a: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Enjoy it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Happy Mother's Day </a:t>
            </a:r>
            <a:r>
              <a:rPr lang="ru-RU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407" y="5689750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4120090"/>
            <a:ext cx="187583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sleigh</a:t>
            </a:r>
          </a:p>
        </p:txBody>
      </p:sp>
    </p:spTree>
    <p:extLst>
      <p:ext uri="{BB962C8B-B14F-4D97-AF65-F5344CB8AC3E}">
        <p14:creationId xmlns:p14="http://schemas.microsoft.com/office/powerpoint/2010/main" val="7836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9100" y="2793236"/>
            <a:ext cx="451838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Take this kiss and </a:t>
            </a:r>
            <a:r>
              <a:rPr lang="en-US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savour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it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means so much you see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It's sent with love to someone 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means 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 … to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 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9999" y="5517232"/>
            <a:ext cx="264381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world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998" y="188640"/>
            <a:ext cx="194636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planet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Earth</a:t>
            </a:r>
            <a:endParaRPr lang="ru-RU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5"/>
          <a:stretch/>
        </p:blipFill>
        <p:spPr bwMode="auto">
          <a:xfrm>
            <a:off x="0" y="0"/>
            <a:ext cx="92746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2407" y="2348880"/>
            <a:ext cx="383652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mother's hugs and kisses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never be replaced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Nothing feels much better </a:t>
            </a: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 … upon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face.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2407" y="5689750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breath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1350" y="5089585"/>
            <a:ext cx="189795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freckles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breath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" r="14438"/>
          <a:stretch/>
        </p:blipFill>
        <p:spPr bwMode="auto">
          <a:xfrm>
            <a:off x="3099" y="-58418"/>
            <a:ext cx="9140901" cy="69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295" y="1916832"/>
            <a:ext cx="34504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think when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made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mothers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knew just what to do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he filled her up with kisses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hugs for me and you!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39752" y="5931422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295" y="5146592"/>
            <a:ext cx="194476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Angel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Fairy 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9" b="8027"/>
          <a:stretch/>
        </p:blipFill>
        <p:spPr bwMode="auto">
          <a:xfrm>
            <a:off x="0" y="-56675"/>
            <a:ext cx="9144000" cy="691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407" y="1988840"/>
            <a:ext cx="483350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Dear mommy here's a treat for you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Mother's Day this year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of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hugs and kisses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Because you are so dear!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407" y="5689750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8060" y="4485978"/>
            <a:ext cx="206319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jar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packet</a:t>
            </a: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яРисун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8138" y="692695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hug and kiss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Just for my mum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Because to me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She's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one </a:t>
            </a:r>
            <a:r>
              <a:rPr lang="ru-RU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53378" y="5918971"/>
            <a:ext cx="33123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138" y="4365104"/>
            <a:ext cx="222048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fun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7"/>
          <a:stretch/>
        </p:blipFill>
        <p:spPr bwMode="auto">
          <a:xfrm>
            <a:off x="0" y="35903"/>
            <a:ext cx="9144000" cy="682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175424"/>
            <a:ext cx="5652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Because of all the things you do,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Sending you 'Hugs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Kisses' too!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Hope you enjoy this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sweet … , </a:t>
            </a: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It's made with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can't be beat!!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35896" y="6154738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treat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061377"/>
            <a:ext cx="192392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treat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7464" y="692696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now, hark at the rain,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Windless and light,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Half a kiss, half a tear,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Saying good ...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34186" y="6041381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night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408677"/>
            <a:ext cx="167225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bye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"/>
          <a:stretch/>
        </p:blipFill>
        <p:spPr bwMode="auto">
          <a:xfrm>
            <a:off x="0" y="-2993"/>
            <a:ext cx="9144000" cy="686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026" y="5013176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Travel, trouble, music, art,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kiss, a frock, a rhyme-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never said they feed my heart,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still they pass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… 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6070560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22123"/>
            <a:ext cx="189289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chime</a:t>
            </a: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55626" y="2793236"/>
            <a:ext cx="37794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full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stars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handfull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wishes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I'm sitting here patiently.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Waiting for one of your kisses.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407" y="5689750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pocket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078" y="260648"/>
            <a:ext cx="167731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pocket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rocket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basket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яРисунок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219998"/>
            <a:ext cx="9122576" cy="63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219998"/>
            <a:ext cx="85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This is the End of the Quiz but the Beginning of the Kiss!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722" y="6021288"/>
            <a:ext cx="759656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taking part in the Quiz!</a:t>
            </a:r>
            <a:endParaRPr lang="ru-RU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6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http://www.mamalisa.com/?t=es&amp;p=111&amp;c=23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www.poetrysoup.com/famous_poems/short/kiss?term=kiss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www.allgreatquotes.com/kissing_quotes.shtml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allpoetry.com/poem/10868343-Wishes-Kisses-by-buckleysavanna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www.apples4theteacher.com/holidays/mothers-day/poems-rhymes/a-mothers-kiss.html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www.craftsayings.com/forum/viewtopic.php?f=45&amp;t=7142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www.panorama.am/g_image.php?id=208248&amp;t=b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49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r="3807"/>
          <a:stretch/>
        </p:blipFill>
        <p:spPr bwMode="auto">
          <a:xfrm>
            <a:off x="1" y="58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16176" y="2799118"/>
            <a:ext cx="422904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Tom and Jane sitting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the tree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K-</a:t>
            </a:r>
            <a:r>
              <a:rPr lang="en-US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-s-s-</a:t>
            </a:r>
            <a:r>
              <a:rPr lang="en-US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-n-g!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First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comes love.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Then comes marriage.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Then comes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baby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the baby carriage,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Sucking his thumb,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Wetting his </a:t>
            </a:r>
            <a:r>
              <a:rPr lang="ru-RU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407" y="5689750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pants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253" y="332656"/>
            <a:ext cx="196900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gloves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hat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b="11641"/>
          <a:stretch/>
        </p:blipFill>
        <p:spPr bwMode="auto">
          <a:xfrm>
            <a:off x="-1070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4906" y="2789665"/>
            <a:ext cx="493090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Snowflakes from Heaven as white as can be!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build a Snowman </a:t>
            </a:r>
            <a:endParaRPr lang="ru-RU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 to see! </a:t>
            </a: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He's cute and cuddly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and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full of good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wishes </a:t>
            </a: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wants to give you a whole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of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 kisses!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69612" y="5877272"/>
            <a:ext cx="284394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bunch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7125" y="0"/>
            <a:ext cx="235833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bouquet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bunch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0"/>
          <a:stretch/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2798" y="692696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like to laugh and be happy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a beautiful kiss,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tell you, in all the world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is no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like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this.</a:t>
            </a:r>
            <a:r>
              <a:rPr lang="ru-RU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87" y="5157192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bliss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87" y="3212976"/>
            <a:ext cx="214456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cheese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peace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bliss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"/>
          <a:stretch/>
        </p:blipFill>
        <p:spPr bwMode="auto">
          <a:xfrm>
            <a:off x="18593" y="-23710"/>
            <a:ext cx="9125407" cy="68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3301" y="2492896"/>
            <a:ext cx="47665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you sneeze on Monday, you sneeze for danger;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Sneeze on a Tuesday, kiss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… ;</a:t>
            </a: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Sneeze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a Wednesday, sneeze for a letter;</a:t>
            </a:r>
          </a:p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Sneeze on a Thursday, something better.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407" y="5689750"/>
            <a:ext cx="6624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stranger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04" y="188640"/>
            <a:ext cx="243265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stranger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anger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08"/>
            <a:ext cx="9183876" cy="688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7198" y="2778281"/>
            <a:ext cx="503488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Yet each man kills the thing he loves,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each let this be heard,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do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</a:t>
            </a:r>
            <a:endParaRPr lang="ru-RU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with</a:t>
            </a:r>
            <a:endParaRPr lang="ru-RU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bitter look,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with a flattering word.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coward does it with a kiss,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brave man with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… !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39752" y="6154737"/>
            <a:ext cx="265861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4288" y="260648"/>
            <a:ext cx="18924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sword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тинная галерея\image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3106" b="8142"/>
          <a:stretch/>
        </p:blipFill>
        <p:spPr bwMode="auto">
          <a:xfrm>
            <a:off x="5634" y="0"/>
            <a:ext cx="8926891" cy="68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407" y="2799145"/>
            <a:ext cx="37412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sunlight clasps the earth,</a:t>
            </a:r>
          </a:p>
          <a:p>
            <a:pPr marL="45720" lvl="0" algn="l" eaLnBrk="1" fontAlgn="auto" hangingPunct="1">
              <a:lnSpc>
                <a:spcPts val="3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the moonbeams kiss the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… : </a:t>
            </a: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" lvl="0" algn="l" eaLnBrk="1" fontAlgn="auto" hangingPunct="1">
              <a:lnSpc>
                <a:spcPts val="3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all these </a:t>
            </a:r>
            <a:r>
              <a:rPr lang="en-US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kissings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worth,</a:t>
            </a:r>
          </a:p>
          <a:p>
            <a:pPr marL="45720" lvl="0" algn="l" eaLnBrk="1" fontAlgn="auto" hangingPunct="1">
              <a:lnSpc>
                <a:spcPts val="3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thou kiss not me?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83768" y="6146535"/>
            <a:ext cx="18706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sea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4270029"/>
            <a:ext cx="135325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bee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0"/>
          <a:stretch/>
        </p:blipFill>
        <p:spPr bwMode="auto">
          <a:xfrm>
            <a:off x="-17332" y="-1"/>
            <a:ext cx="9161332" cy="687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6" y="2260487"/>
            <a:ext cx="462254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mother's kiss, my mother's kiss,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feel its impress now;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in the bright and happy days</a:t>
            </a: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 pressed it on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… .</a:t>
            </a:r>
            <a:endParaRPr lang="en-US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42499" y="5338269"/>
            <a:ext cx="217824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brow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087" y="260648"/>
            <a:ext cx="164897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brow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bow</a:t>
            </a:r>
            <a:endParaRPr lang="ru-RU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663</Words>
  <Application>Microsoft Office PowerPoint</Application>
  <PresentationFormat>Экран (4:3)</PresentationFormat>
  <Paragraphs>181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41</cp:revision>
  <dcterms:created xsi:type="dcterms:W3CDTF">2015-07-05T08:38:18Z</dcterms:created>
  <dcterms:modified xsi:type="dcterms:W3CDTF">2015-11-13T04:30:33Z</dcterms:modified>
</cp:coreProperties>
</file>