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1" r:id="rId4"/>
    <p:sldId id="266" r:id="rId5"/>
    <p:sldId id="267" r:id="rId6"/>
    <p:sldId id="268" r:id="rId7"/>
    <p:sldId id="269" r:id="rId8"/>
    <p:sldId id="257" r:id="rId9"/>
    <p:sldId id="259" r:id="rId10"/>
    <p:sldId id="261" r:id="rId11"/>
    <p:sldId id="262" r:id="rId12"/>
    <p:sldId id="263" r:id="rId13"/>
    <p:sldId id="264" r:id="rId14"/>
    <p:sldId id="277" r:id="rId15"/>
    <p:sldId id="28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ishki.net/1307385-zagadka-v-sadu-kamnej-v-parke-lva-tolstogo.html" TargetMode="External"/><Relationship Id="rId2" Type="http://schemas.openxmlformats.org/officeDocument/2006/relationships/hyperlink" Target="https://ru.wikipedia.org/wiki/&#1055;&#1072;&#1088;&#1082;-&#1084;&#1091;&#1079;&#1077;&#1081;_&#1080;&#1084;&#1077;&#1085;&#1080;_&#1040;._&#1050;._&#1058;&#1086;&#1083;&#1089;&#1090;&#1086;&#1075;&#1086;#.D0.94.D0.B5.D1.80.D0.B5.D0.B2.D1.8F.D0.BD.D0.BD.D1.8B.D0.B5_.D1.81.D0.BA.D1.83.D0.BB.D1.8C.D0.BF.D1.82.D1.83.D1.80.D1.8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mapia.org/22243776/ru/&#1057;&#1072;&#1076;-&#1082;&#1072;&#1084;&#1085;&#1077;&#1081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яч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811012"/>
            <a:ext cx="8547267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Силантьева»</a:t>
            </a:r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Цивильск </a:t>
            </a:r>
          </a:p>
          <a:p>
            <a:pPr algn="r">
              <a:defRPr/>
            </a:pP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28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2811" y="172085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Экскурсия</a:t>
            </a:r>
            <a:endParaRPr lang="ru-RU" sz="3600" b="1" spc="50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pPr lvl="0" algn="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для учащихся </a:t>
            </a:r>
            <a:endParaRPr lang="ru-RU" sz="3600" b="1" spc="50" dirty="0" smtClean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pPr lvl="0" algn="r"/>
            <a:r>
              <a:rPr lang="ru-RU" sz="36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8-11 </a:t>
            </a:r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классов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5" y="151199"/>
            <a:ext cx="8907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Сад </a:t>
            </a: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Камней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rgbClr val="0000FF"/>
                </a:solidFill>
                <a:effectLst>
                  <a:glow rad="228600">
                    <a:srgbClr val="FF00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Льва Толстого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69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949279"/>
            <a:ext cx="765786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«Прощать — значит не мстить»</a:t>
            </a:r>
          </a:p>
        </p:txBody>
      </p:sp>
    </p:spTree>
    <p:extLst>
      <p:ext uri="{BB962C8B-B14F-4D97-AF65-F5344CB8AC3E}">
        <p14:creationId xmlns:p14="http://schemas.microsoft.com/office/powerpoint/2010/main" val="17400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745685"/>
            <a:ext cx="86409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«Жизнь человека без веры — жизнь животного»</a:t>
            </a:r>
          </a:p>
        </p:txBody>
      </p:sp>
    </p:spTree>
    <p:extLst>
      <p:ext uri="{BB962C8B-B14F-4D97-AF65-F5344CB8AC3E}">
        <p14:creationId xmlns:p14="http://schemas.microsoft.com/office/powerpoint/2010/main" val="35786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2"/>
            <a:ext cx="9146922" cy="686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47549" y="5751152"/>
            <a:ext cx="940193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«</a:t>
            </a:r>
            <a:r>
              <a:rPr lang="ru-RU" sz="31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человеке есть свой суд — совесть»</a:t>
            </a:r>
          </a:p>
        </p:txBody>
      </p:sp>
    </p:spTree>
    <p:extLst>
      <p:ext uri="{BB962C8B-B14F-4D97-AF65-F5344CB8AC3E}">
        <p14:creationId xmlns:p14="http://schemas.microsoft.com/office/powerpoint/2010/main" val="34123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яч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2"/>
            <a:ext cx="9139222" cy="686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5517232"/>
            <a:ext cx="6449201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«Не платить злом за зло,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значит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любить»</a:t>
            </a:r>
          </a:p>
        </p:txBody>
      </p:sp>
    </p:spTree>
    <p:extLst>
      <p:ext uri="{BB962C8B-B14F-4D97-AF65-F5344CB8AC3E}">
        <p14:creationId xmlns:p14="http://schemas.microsoft.com/office/powerpoint/2010/main" val="8607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1\Desktop\яч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45224"/>
            <a:ext cx="6763390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«Бог познается человеком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самом себе»</a:t>
            </a:r>
          </a:p>
        </p:txBody>
      </p:sp>
    </p:spTree>
    <p:extLst>
      <p:ext uri="{BB962C8B-B14F-4D97-AF65-F5344CB8AC3E}">
        <p14:creationId xmlns:p14="http://schemas.microsoft.com/office/powerpoint/2010/main" val="57951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493" y="404664"/>
            <a:ext cx="867096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Добро пожаловать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сад камней </a:t>
            </a:r>
          </a:p>
          <a:p>
            <a:pPr algn="ctr"/>
            <a:r>
              <a:rPr lang="ru-RU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Алексея Толстого!</a:t>
            </a:r>
            <a:endParaRPr lang="ru-RU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9033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https://ru.wikipedia.org/wiki/</a:t>
            </a:r>
            <a:r>
              <a:rPr lang="ru-RU" dirty="0">
                <a:hlinkClick r:id="rId2"/>
              </a:rPr>
              <a:t>Парк-</a:t>
            </a:r>
            <a:r>
              <a:rPr lang="ru-RU" dirty="0" err="1">
                <a:hlinkClick r:id="rId2"/>
              </a:rPr>
              <a:t>музей_имени_А._К._Толстого</a:t>
            </a:r>
            <a:r>
              <a:rPr lang="ru-RU" dirty="0">
                <a:hlinkClick r:id="rId2"/>
              </a:rPr>
              <a:t>#.</a:t>
            </a:r>
            <a:r>
              <a:rPr lang="en-US" dirty="0">
                <a:hlinkClick r:id="rId2"/>
              </a:rPr>
              <a:t>D0.94.D0.B5.D1.80.D0.B5.D0.B2.D1.8F.D0.BD.D0.BD.D1.8B.D0.B5_.</a:t>
            </a:r>
            <a:r>
              <a:rPr lang="en-US" dirty="0" smtClean="0">
                <a:hlinkClick r:id="rId2"/>
              </a:rPr>
              <a:t>D1.81.D0.BA.D1.83.D0.BB.D1.8C.D0.BF.D1.82.D1.83.D1.80.D1.8B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fishki.net/1307385-zagadka-v-sadu-kamnej-v-parke-lva-tolstogo.html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4"/>
              </a:rPr>
              <a:t>http://wikimapia.org/22243776/ru/</a:t>
            </a:r>
            <a:r>
              <a:rPr lang="ru-RU" dirty="0" smtClean="0">
                <a:hlinkClick r:id="rId4"/>
              </a:rPr>
              <a:t>Сад-камней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764704"/>
            <a:ext cx="110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6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98028" y="260648"/>
            <a:ext cx="4438467" cy="7478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Парк им. </a:t>
            </a:r>
            <a:r>
              <a:rPr lang="ru-RU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Л.Н.Толстого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- это не только зеленый оазис вблизи канала им. Москвы, но и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культурно-досуговый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центр. Все основные праздники, отмечаемые в городе, проводятся на его территории.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Жители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с удовольствием приходят туда отдохнуть, заняться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спортом. Гостям столицы здесь всегда интересно и уютно.</a:t>
            </a:r>
          </a:p>
          <a:p>
            <a:pPr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483" name="Picture 3" descr="C:\Users\1\Desktop\яч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260648"/>
            <a:ext cx="428881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1\Desktop\яч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7"/>
            <a:ext cx="9124442" cy="68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16" y="6517"/>
            <a:ext cx="871296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парке есть детская игровая площадка с мягким резиновым покрытием. В целях безопасности все конструкции на площадке изготовлены из пластика. </a:t>
            </a:r>
          </a:p>
          <a:p>
            <a:pPr algn="ct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парке для детей и взрослых в летнее время проводятся тематические «вечеринки». </a:t>
            </a:r>
            <a:endParaRPr lang="ru-RU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Цикл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развлекательных программ проводится по средам – раз в две недели. Он так и назван: «Среда развлечений». Каждая программа имеет свою тему, вокруг которой строится всё – оформление, детские игры, конкурсы. </a:t>
            </a:r>
          </a:p>
        </p:txBody>
      </p:sp>
    </p:spTree>
    <p:extLst>
      <p:ext uri="{BB962C8B-B14F-4D97-AF65-F5344CB8AC3E}">
        <p14:creationId xmlns:p14="http://schemas.microsoft.com/office/powerpoint/2010/main" val="32731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260648"/>
            <a:ext cx="3294112" cy="629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>
              <a:spcBef>
                <a:spcPct val="20000"/>
              </a:spcBef>
            </a:pP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Толстой - глыба, монолит. 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raditional Arabic" panose="02020603050405020304" pitchFamily="18" charset="-78"/>
            </a:endParaRPr>
          </a:p>
          <a:p>
            <a:pPr lvl="0" algn="r">
              <a:spcBef>
                <a:spcPct val="20000"/>
              </a:spcBef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И 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изречения его на века. А что может быть более вечным, </a:t>
            </a:r>
            <a:endParaRPr lang="ru-RU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raditional Arabic" panose="02020603050405020304" pitchFamily="18" charset="-78"/>
            </a:endParaRPr>
          </a:p>
          <a:p>
            <a:pPr lvl="0" algn="r">
              <a:spcBef>
                <a:spcPct val="20000"/>
              </a:spcBef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чем 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камень. </a:t>
            </a: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Всё </a:t>
            </a:r>
          </a:p>
          <a:p>
            <a:pPr lvl="0" algn="r">
              <a:spcBef>
                <a:spcPct val="20000"/>
              </a:spcBef>
            </a:pPr>
            <a:r>
              <a:rPr lang="ru-RU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очень </a:t>
            </a:r>
            <a:r>
              <a:rPr lang="ru-RU" sz="32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raditional Arabic" panose="02020603050405020304" pitchFamily="18" charset="-78"/>
              </a:rPr>
              <a:t>символично.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19" y="3814731"/>
            <a:ext cx="4980851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Добро </a:t>
            </a:r>
          </a:p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пожаловать </a:t>
            </a:r>
          </a:p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в Сад 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Камней </a:t>
            </a:r>
            <a:endParaRPr lang="ru-RU" sz="4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Льва Толстого</a:t>
            </a:r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\Desktop\яч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" y="0"/>
            <a:ext cx="9146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3789040"/>
            <a:ext cx="864096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Официальное название </a:t>
            </a:r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Парковая мануфактурная композиция „Путь жизни”».</a:t>
            </a: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Открыта 10 сентября 2011 г. в День города, посвящена 100-летию издания последнего труда Льва Толстого «Путь жизни», увидевшего свет уже после кончины автора и представляющего собой сборник философских афоризмов. Книга вышла в 1911 г. в Москве в издательстве «Посредник» за номером 991.</a:t>
            </a:r>
          </a:p>
        </p:txBody>
      </p:sp>
    </p:spTree>
    <p:extLst>
      <p:ext uri="{BB962C8B-B14F-4D97-AF65-F5344CB8AC3E}">
        <p14:creationId xmlns:p14="http://schemas.microsoft.com/office/powerpoint/2010/main" val="34257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яч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72"/>
            <a:ext cx="9132995" cy="68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54106"/>
            <a:ext cx="87849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«Чем сильнее вера человека,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тем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тверже его жизнь»</a:t>
            </a:r>
          </a:p>
        </p:txBody>
      </p:sp>
    </p:spTree>
    <p:extLst>
      <p:ext uri="{BB962C8B-B14F-4D97-AF65-F5344CB8AC3E}">
        <p14:creationId xmlns:p14="http://schemas.microsoft.com/office/powerpoint/2010/main" val="62886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1\Desktop\яч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6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085184"/>
            <a:ext cx="8424936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«Если человеку плохо жить,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только оттого,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 такого человека нет веры»</a:t>
            </a:r>
          </a:p>
        </p:txBody>
      </p:sp>
    </p:spTree>
    <p:extLst>
      <p:ext uri="{BB962C8B-B14F-4D97-AF65-F5344CB8AC3E}">
        <p14:creationId xmlns:p14="http://schemas.microsoft.com/office/powerpoint/2010/main" val="37783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73216"/>
            <a:ext cx="864096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Наиболее почитаем у Бога тот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прощает обиду обидчику</a:t>
            </a:r>
          </a:p>
        </p:txBody>
      </p:sp>
    </p:spTree>
    <p:extLst>
      <p:ext uri="{BB962C8B-B14F-4D97-AF65-F5344CB8AC3E}">
        <p14:creationId xmlns:p14="http://schemas.microsoft.com/office/powerpoint/2010/main" val="35537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517232"/>
            <a:ext cx="8784976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«Ищи лучшего человека среди тех, кого осуждает мир»</a:t>
            </a:r>
          </a:p>
        </p:txBody>
      </p:sp>
    </p:spTree>
    <p:extLst>
      <p:ext uri="{BB962C8B-B14F-4D97-AF65-F5344CB8AC3E}">
        <p14:creationId xmlns:p14="http://schemas.microsoft.com/office/powerpoint/2010/main" val="42079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383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29</cp:revision>
  <dcterms:created xsi:type="dcterms:W3CDTF">2015-11-15T07:56:24Z</dcterms:created>
  <dcterms:modified xsi:type="dcterms:W3CDTF">2015-11-15T15:17:06Z</dcterms:modified>
</cp:coreProperties>
</file>