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o.uchim.info/Vio_119/cd_site/articles/art_2_6_clip_image004.jpg" TargetMode="External"/><Relationship Id="rId2" Type="http://schemas.openxmlformats.org/officeDocument/2006/relationships/hyperlink" Target="http://uchportfolio.ru/blogs/read/?id=246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484785"/>
            <a:ext cx="6118448" cy="2115666"/>
          </a:xfrm>
        </p:spPr>
        <p:txBody>
          <a:bodyPr/>
          <a:lstStyle/>
          <a:p>
            <a:r>
              <a:rPr lang="ru-RU" b="1" dirty="0"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  <a:t>Шаблон для презентации </a:t>
            </a:r>
            <a:br>
              <a:rPr lang="ru-RU" b="1" dirty="0"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b="1" dirty="0" smtClean="0">
                <a:latin typeface="Times New Roman"/>
                <a:ea typeface="Batang" panose="02030600000101010101" pitchFamily="18" charset="-127"/>
                <a:cs typeface="Arial" panose="020B0604020202020204" pitchFamily="34" charset="0"/>
              </a:rPr>
              <a:t>«День толерантности»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856584" cy="1752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Даниловская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Николаевна,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МОУ «С(К)ОШИ № 4»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Магнитогорск, Челябинская область,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8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5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7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924944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://uchportfolio.ru/blogs/read/?</a:t>
            </a:r>
            <a:r>
              <a:rPr lang="en-US" dirty="0" smtClean="0">
                <a:hlinkClick r:id="rId2"/>
              </a:rPr>
              <a:t>id=2461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vio.uchim.info/Vio_119/cd_site/articles/art_2_6_clip_image004.jpg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48478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иллюстраций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 «День толерантности»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Оленька привет</dc:creator>
  <cp:lastModifiedBy>hp 1</cp:lastModifiedBy>
  <cp:revision>3</cp:revision>
  <dcterms:created xsi:type="dcterms:W3CDTF">2015-11-15T14:57:03Z</dcterms:created>
  <dcterms:modified xsi:type="dcterms:W3CDTF">2015-11-15T15:27:45Z</dcterms:modified>
</cp:coreProperties>
</file>