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4" r:id="rId4"/>
    <p:sldId id="265" r:id="rId5"/>
    <p:sldId id="257" r:id="rId6"/>
    <p:sldId id="267" r:id="rId7"/>
    <p:sldId id="268" r:id="rId8"/>
    <p:sldId id="269" r:id="rId9"/>
    <p:sldId id="270" r:id="rId10"/>
    <p:sldId id="258" r:id="rId11"/>
    <p:sldId id="272" r:id="rId12"/>
    <p:sldId id="274" r:id="rId13"/>
    <p:sldId id="273" r:id="rId14"/>
    <p:sldId id="259" r:id="rId15"/>
    <p:sldId id="27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1BDF-67EB-4ED3-828A-BB995DB2A7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957F-EBB1-4D9D-A78A-DBC4C23E9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88%D0%BA%D0%BE%D0%BB%D1%8C%D0%BD%D0%B8%D0%BA%D0%BE%D0%B2&amp;redircnt=1447355966.1&amp;pos=39&amp;rpt=simage" TargetMode="External"/><Relationship Id="rId2" Type="http://schemas.openxmlformats.org/officeDocument/2006/relationships/hyperlink" Target="https://yandex.ru/images/search?img_url=http://gic7.mycdn.me/getImage?photoId=537596688615&amp;photoType=7&amp;_=1447356032625&amp;p=1&amp;text=%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zdeti.ru/nachalnaja-shkola/konspekty-klasnyh-chasov-v-nachalnoi-shkole/klasnyi-chas-po-yekologi-dlja-1-2-klasa.html" TargetMode="External"/><Relationship Id="rId5" Type="http://schemas.openxmlformats.org/officeDocument/2006/relationships/hyperlink" Target="http://festival.1september.ru/articles/419784/" TargetMode="External"/><Relationship Id="rId4" Type="http://schemas.openxmlformats.org/officeDocument/2006/relationships/hyperlink" Target="http://worldofteacher.com/4456-scenariy-prazdnika-sinichkin-den-festival-kormushek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asyen.ru/_bl/16/29955744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0032" y="5157192"/>
            <a:ext cx="4283968" cy="17008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Шайдурова Валентина Федоровна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ГБОУ «Школа №106»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Санкт-Петербурга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201</a:t>
            </a:r>
            <a:r>
              <a:rPr lang="ru-RU" b="1" dirty="0" smtClean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44" y="260648"/>
            <a:ext cx="781236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12 ноября – Синичкин  день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196752"/>
            <a:ext cx="3340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Серия «Кладовая природы»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am.ru/images/users/photos/medium/64308ca4c7c5ba7fe6bb2d53ade6fd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4865"/>
          </a:xfrm>
          <a:prstGeom prst="rect">
            <a:avLst/>
          </a:prstGeom>
          <a:noFill/>
        </p:spPr>
      </p:pic>
      <p:sp>
        <p:nvSpPr>
          <p:cNvPr id="2052" name="AutoShape 4" descr="http://%D1%84%D0%BE%D1%82%D0%BE.%D0%BF%D1%82%D0%B8%D1%86%D1%8B-%D0%B1%D0%B0%D1%88%D0%BA%D0%B8%D1%80%D0%B8%D0%B8.%D1%80%D1%84/albums/userpics/normal_%D0%A4%D0%BE%D1%82%D0%BE06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%D1%84%D0%BE%D1%82%D0%BE.%D0%BF%D1%82%D0%B8%D1%86%D1%8B-%D0%B1%D0%B0%D1%88%D0%BA%D0%B8%D1%80%D0%B8%D0%B8.%D1%80%D1%84/albums/userpics/normal_%D0%A4%D0%BE%D1%82%D0%BE06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%D1%84%D0%BE%D1%82%D0%BE.%D0%BF%D1%82%D0%B8%D1%86%D1%8B-%D0%B1%D0%B0%D1%88%D0%BA%D0%B8%D1%80%D0%B8%D0%B8.%D1%80%D1%84/albums/userpics/normal_%D0%A4%D0%BE%D1%82%D0%BE06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://%D1%84%D0%BE%D1%82%D0%BE.%D0%BF%D1%82%D0%B8%D1%86%D1%8B-%D0%B1%D0%B0%D1%88%D0%BA%D0%B8%D1%80%D0%B8%D0%B8.%D1%80%D1%84/albums/userpics/normal_%D0%A4%D0%BE%D1%82%D0%BE06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://%D1%84%D0%BE%D1%82%D0%BE.%D0%BF%D1%82%D0%B8%D1%86%D1%8B-%D0%B1%D0%B0%D1%88%D0%BA%D0%B8%D1%80%D0%B8%D0%B8.%D1%80%D1%84/albums/userpics/normal_%D0%A4%D0%BE%D1%82%D0%BE06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://%D1%84%D0%BE%D1%82%D0%BE.%D0%BF%D1%82%D0%B8%D1%86%D1%8B-%D0%B1%D0%B0%D1%88%D0%BA%D0%B8%D1%80%D0%B8%D0%B8.%D1%80%D1%84/albums/userpics/normal_%D0%A4%D0%BE%D1%82%D0%BE06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0" y="4653136"/>
            <a:ext cx="7740352" cy="22048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Синицы очень полезные птицы. Круглый год они очищают леса и сады от вредных насекомых. За сутки поедает столько корма, сколько весит сама. Живут они стайками по 10 – 15 штук.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иск D копия\Фоны . Обои\зеленые туманы\желтые туманы\geltum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3528" y="764704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«Синичкин календарь»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• Птицы вечером садятся ближе к стволу дерева - ночью ожидаются заморозки.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• Воробьи вялые, сидят на веточках, нахохлившись - это к непогоде.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• Если в зимнее время воробьи расщебетались - это к оттепели.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• Если воробьи зимой перелетают с места на место стаями - жди сильных морозов.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• Если в июне грачи пасутся на траве - скоро будет дождь.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• Если в день Сорок Сороков (22 марта) прилетели галки - жди тепла, если в этот день было тепло, то будет сорок тёплых дней; если холодно - жди сорок холодных утренников.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• Если кукушка перестаёт куковать до Петрова дня (12 июля) - к ранней зиме, а если после - к затяжной осени.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Виталий Бианки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i036.radikal.ru/1311/ec/90955d47f8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8364" y="260648"/>
            <a:ext cx="1545636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cer\Documents\НОВОСТИ\Блог Синички\normal_Фото0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3068960"/>
            <a:ext cx="4464496" cy="3429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Жили-были две синицы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Чем же будем мы кормится?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Ведь кругом белым-бело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Все поляны замело,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Позабыли вы синицы,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Что ваш друг живёт в станице: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Вон мой дом, моё окно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Там отборное зерно.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иск D копия\Фоны . Обои\ЗИМА\Pictur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55113" cy="7162800"/>
          </a:xfrm>
          <a:prstGeom prst="rect">
            <a:avLst/>
          </a:prstGeom>
          <a:noFill/>
        </p:spPr>
      </p:pic>
      <p:pic>
        <p:nvPicPr>
          <p:cNvPr id="3" name="Picture 10" descr="http://libr-sch-2.moy.su/_ph/41/441059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9608"/>
            <a:ext cx="2487516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25045" y="404664"/>
            <a:ext cx="7118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Отдохнут пускай игрушки,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Мы морозным зимним днём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 С братом сделаем кормушки и повесим за окном.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Нелегко зимою птицам им в морозы много бед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Ждём вас, милые синицы, прилетайте на обед!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Мы насыплем вам пшеницы и чего-нибудь ещё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Прилетайте к нам синицы!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 вами очень хорошо!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8" descr="http://ffre.ru/files/138/411f79e371c441a9bff9a88ef818354f.html_files/rI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2636912"/>
            <a:ext cx="2304256" cy="334643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crr.slonim.edu.by/ru/sm_full.aspx?guid=3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794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-nus-1.pinme.ru/tumb/600/photo/f3/99/f3993dd0ca824026185752fd1837897d.jpg"/>
          <p:cNvPicPr>
            <a:picLocks noChangeAspect="1" noChangeArrowheads="1"/>
          </p:cNvPicPr>
          <p:nvPr/>
        </p:nvPicPr>
        <p:blipFill>
          <a:blip r:embed="rId2" cstate="print"/>
          <a:srcRect b="11256"/>
          <a:stretch>
            <a:fillRect/>
          </a:stretch>
        </p:blipFill>
        <p:spPr bwMode="auto">
          <a:xfrm>
            <a:off x="0" y="1"/>
            <a:ext cx="9169142" cy="6857999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6012160" y="692696"/>
            <a:ext cx="3131840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Лучше синица в руках, чем журавль в небе.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378904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https://yandex.ru/images/search?img_url=http%3A%2F%2Fgic7.mycdn.me%2FgetImage%3FphotoId%3D537596688615%26photoType%3D7&amp;_=1447356032625&amp;p=1&amp;text=%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88%D0%BA%D0%BE%D0%BB%D1%8C%D0%BD%D0%B8%D0%BA%D0%BE%D0%B2&amp;redircnt=1447355966.1&amp;pos=39&amp;rpt=</a:t>
            </a:r>
            <a:r>
              <a:rPr lang="en-US" dirty="0" err="1" smtClean="0">
                <a:hlinkClick r:id="rId3"/>
              </a:rPr>
              <a:t>simage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331640" y="1772816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4"/>
              </a:rPr>
              <a:t>http://worldofteacher.com/4456-scenariy-prazdnika-sinichkin-den-festival-kormushek.html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03648" y="2348880"/>
            <a:ext cx="36152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http://festival.1september.ru/articles/419784/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69269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Источники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2967335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hlinkClick r:id="rId6"/>
              </a:rPr>
              <a:t>http://razdeti.ru/nachalnaja-shkola/konspekty-klasnyh-chasov-v-nachalnoi-shkole/klasnyi-chas-po-yekologi-dlja-1-2-klasa.html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asyen.ru/_bl/16/29955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5013176"/>
            <a:ext cx="8028384" cy="18448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Синицы летали пред избой моей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Словно песни пели о судьбе своей.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Поднимались в небо, будто звали нас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 ними веселится в этот поздний час,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Будто звали вместе звёзды посчитать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t30p.ru/Wb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467544" y="3645024"/>
            <a:ext cx="7272808" cy="273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 давних пор на Руси в ноябре 12 числа отмечается </a:t>
            </a:r>
            <a:r>
              <a:rPr lang="ru-RU" sz="2400" b="1" i="1" dirty="0" smtClean="0">
                <a:solidFill>
                  <a:srgbClr val="002060"/>
                </a:solidFill>
              </a:rPr>
              <a:t>Синичкин день</a:t>
            </a:r>
            <a:r>
              <a:rPr lang="ru-RU" sz="2400" b="1" dirty="0" smtClean="0">
                <a:solidFill>
                  <a:srgbClr val="002060"/>
                </a:solidFill>
              </a:rPr>
              <a:t>, день встречи зимующих птиц.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Люди готовили кормушки, читали стихи про птиц,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загадывали загадки, играли и просто любовались зимними птахами.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t30p.ru/Wb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51520" y="3861048"/>
            <a:ext cx="7272808" cy="273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Почему именно Синичкин день? Да потому что синица – божья птица считается на Руси. Раньше в старину на неё гадали: бросали крошки хлеба, кусочки сала и наблюдали : если синичка сначала станет клевать сало, то в доме будет вестись живность, если станет клевать крошки хлеба-то будет в доме достаток.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t30p.ru/W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4005064"/>
            <a:ext cx="7236296" cy="28529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 этой птички жёлтая грудь, через всю грудь проходит широкая чёрная полоса, спинка зелёная. Шапочка на голове сизо-зелёная, с металлическим отливом, щечки белые, глаза чёрные. Она ни минуты не сидит спокойно, вечно в движении – с утра и до ночи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asyen.ru/_bl/16/29955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5013176"/>
            <a:ext cx="8028384" cy="18448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Летом синички живут в лесах. Это оседлая птица. А к зиме они из леса перебираются к жилью человека, они совершенно его не боятся. Любят полакомиться салом, мясом, заглянуть в форточку, проверить, что лежит на балконе.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easyen.ru/_bl/16/29955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5013176"/>
            <a:ext cx="8028384" cy="18448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Синицы сооружают гнёзда в дуплах деревьев, в норах, в щелях гнилых стволов и пней, под отставшей корой старых деревьев и среди коряг. А живущие в парках и садах селятся в синичниках или подходящих закрытых постройках.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t30p.ru/W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4005064"/>
            <a:ext cx="7236296" cy="28529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Гнёздо синички состоитиз  тонких веточек, сухих стебельков трав, мха, лишайников, лоток устлан конским волосом, шерстинками, пуховыми перьями.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t30p.ru/W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0" y="4005064"/>
            <a:ext cx="7236296" cy="28529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Самка в это гнездо откладывает 10–15 белых яичек с красно-коричневыми пятнами. Высиживает 2 недели. Самец в это время приносит корм самке. Птенцы вылупляются не одновременно. Потомство выкармливают оба родителя. За лето синицы откладывают яйца и выводят птенцов 2 раза.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534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13</cp:revision>
  <dcterms:created xsi:type="dcterms:W3CDTF">2015-11-12T19:20:16Z</dcterms:created>
  <dcterms:modified xsi:type="dcterms:W3CDTF">2015-11-16T11:22:14Z</dcterms:modified>
</cp:coreProperties>
</file>