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8" r:id="rId5"/>
    <p:sldId id="267" r:id="rId6"/>
    <p:sldId id="266" r:id="rId7"/>
    <p:sldId id="265" r:id="rId8"/>
    <p:sldId id="264" r:id="rId9"/>
    <p:sldId id="263" r:id="rId10"/>
    <p:sldId id="271" r:id="rId11"/>
    <p:sldId id="273" r:id="rId12"/>
    <p:sldId id="272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970A-1855-483E-AC00-5B378108168B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262C-696A-4DBF-97F9-D10920768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970A-1855-483E-AC00-5B378108168B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262C-696A-4DBF-97F9-D10920768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970A-1855-483E-AC00-5B378108168B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262C-696A-4DBF-97F9-D10920768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970A-1855-483E-AC00-5B378108168B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262C-696A-4DBF-97F9-D10920768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970A-1855-483E-AC00-5B378108168B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262C-696A-4DBF-97F9-D10920768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970A-1855-483E-AC00-5B378108168B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262C-696A-4DBF-97F9-D10920768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970A-1855-483E-AC00-5B378108168B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262C-696A-4DBF-97F9-D10920768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970A-1855-483E-AC00-5B378108168B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262C-696A-4DBF-97F9-D10920768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970A-1855-483E-AC00-5B378108168B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262C-696A-4DBF-97F9-D10920768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970A-1855-483E-AC00-5B378108168B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262C-696A-4DBF-97F9-D10920768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970A-1855-483E-AC00-5B378108168B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262C-696A-4DBF-97F9-D10920768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970A-1855-483E-AC00-5B378108168B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262C-696A-4DBF-97F9-D10920768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B4%D0%B5%D1%82%D1%81%D0%BA%D0%B8%D0%B5%20%D1%80%D0%B8%D1%81%D1%83%D0%BD%D0%BA%D0%B8%20%25Dz-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azdeti.ru/nachalnaja-shkola/konspekty-klasnyh-chasov-v-nachalnoi-shkole/klasnyi-chas-po-yekologi-dlja-1-2-klasa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asyen.ru/_bl/16/29955744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5486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0032" y="5157192"/>
            <a:ext cx="4283968" cy="17008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Шайдурова Валентина 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Педагог дополнительного образования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ГБОУ «Школа №106»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Санкт-Петербурга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2015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04048" y="332656"/>
            <a:ext cx="4139952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Синичкина викторина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о птицах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04664"/>
            <a:ext cx="3973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Серия «Кладовая природы»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-nus-1.pinme.ru/tumb/600/photo/f3/99/f3993dd0ca824026185752fd183789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484"/>
            <a:ext cx="9144001" cy="68345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4437112"/>
            <a:ext cx="5796136" cy="2420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Какая птица умеет дразниться?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07224" y="2204864"/>
            <a:ext cx="3536776" cy="2213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Попугай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s://im0-tub-ru.yandex.net/i?id=bd83ef50eaa38757b35e95bc9ed6f55b&amp;n=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844824"/>
            <a:ext cx="19240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-nus-1.pinme.ru/tumb/600/photo/f3/99/f3993dd0ca824026185752fd183789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484"/>
            <a:ext cx="9144001" cy="68345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4437112"/>
            <a:ext cx="5796136" cy="2420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Какая птица хвостом разноцветным гордится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6" name="Rounded Rectangle 5"/>
          <p:cNvSpPr/>
          <p:nvPr/>
        </p:nvSpPr>
        <p:spPr>
          <a:xfrm>
            <a:off x="5607224" y="2204864"/>
            <a:ext cx="3536776" cy="2213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Павлин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xxlbook.ru/imgh130474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5F0"/>
              </a:clrFrom>
              <a:clrTo>
                <a:srgbClr val="F3F5F0">
                  <a:alpha val="0"/>
                </a:srgbClr>
              </a:clrTo>
            </a:clrChange>
          </a:blip>
          <a:srcRect b="5144"/>
          <a:stretch>
            <a:fillRect/>
          </a:stretch>
        </p:blipFill>
        <p:spPr bwMode="auto">
          <a:xfrm>
            <a:off x="5940152" y="980728"/>
            <a:ext cx="291173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-nus-1.pinme.ru/tumb/600/photo/f3/99/f3993dd0ca824026185752fd183789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484"/>
            <a:ext cx="9144001" cy="68345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4437112"/>
            <a:ext cx="5796136" cy="2420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Какая птица летает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«очках» на носу?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07224" y="2204864"/>
            <a:ext cx="3536776" cy="2213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Филин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us.123rf.com/400wm/400/400/isselee/isselee0804/isselee080400301/2935464-eurasian-eagle-owl--bubo-bubo-22-months-in-front-of-a-white-backgrou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052736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-nus-1.pinme.ru/tumb/600/photo/f3/99/f3993dd0ca824026185752fd183789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484"/>
            <a:ext cx="9144001" cy="68345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4437112"/>
            <a:ext cx="5796136" cy="2420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hlinkClick r:id="rId3"/>
              </a:rPr>
              <a:t>https://yandex.ru/images/search?text=%D0%B4%D0%B5%D1%82%D1%81%D0%BA%D0%B8%D0%B5%20%D1%80%D0%B8%D1%81%D1%83%D0%BD%D0%BA%D0%B8%20%Dz-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5607224" y="2204864"/>
            <a:ext cx="3536776" cy="2213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hlinkClick r:id="rId4"/>
              </a:rPr>
              <a:t>http://razdeti.ru/nachalnaja-shkola/konspekty-klasnyh-chasov-v-nachalnoi-shkole/klasnyi-chas-po-yekologi-dlja-1-2-klasa.htm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260648"/>
            <a:ext cx="1610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Источники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-nus-1.pinme.ru/tumb/600/photo/f3/99/f3993dd0ca824026185752fd183789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345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51520" y="4149080"/>
            <a:ext cx="5796136" cy="2420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Почему снегирю дали снежное имя?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0032" y="2060848"/>
            <a:ext cx="4283968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Снегири прилетают к нам с первым снегом, а весной улетают на север в родные края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Picture 2" descr="http://f1.mylove.ru/o_2Po82KLrN1TFU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692696"/>
            <a:ext cx="197606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-nus-1.pinme.ru/tumb/600/photo/f3/99/f3993dd0ca824026185752fd183789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484"/>
            <a:ext cx="9144001" cy="68345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4437112"/>
            <a:ext cx="5796136" cy="2420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Почему весной грачи прилетают первыми</a:t>
            </a:r>
            <a:r>
              <a:rPr lang="ru-RU" sz="2000" b="1" dirty="0" smtClean="0">
                <a:solidFill>
                  <a:srgbClr val="002060"/>
                </a:solidFill>
              </a:rPr>
              <a:t>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24128" y="1772816"/>
            <a:ext cx="3419872" cy="2276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Грачам достаточно первой проталины, чтобы достать клювом корм - личинки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0" name="Picture 2" descr="http://greenhomemegastore.com/images/55eaad821037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029" t="10870" r="12715" b="7023"/>
          <a:stretch>
            <a:fillRect/>
          </a:stretch>
        </p:blipFill>
        <p:spPr bwMode="auto">
          <a:xfrm>
            <a:off x="6156176" y="404664"/>
            <a:ext cx="205366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-nus-1.pinme.ru/tumb/600/photo/f3/99/f3993dd0ca824026185752fd183789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484"/>
            <a:ext cx="9144001" cy="68345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4365104"/>
            <a:ext cx="5796136" cy="22048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 какой птицы птенцы насиживают яйца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6" name="Rounded Rectangle 5"/>
          <p:cNvSpPr/>
          <p:nvPr/>
        </p:nvSpPr>
        <p:spPr>
          <a:xfrm>
            <a:off x="4860032" y="2276872"/>
            <a:ext cx="428396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 северной белой совы.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Совята вылупляются в разное время. Оперившиеся птенцы согревают своих младших братьев и яйца в гнезде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http://files2.fatakat.com/2013/11/1385852702660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rcRect b="7207"/>
          <a:stretch>
            <a:fillRect/>
          </a:stretch>
        </p:blipFill>
        <p:spPr bwMode="auto">
          <a:xfrm>
            <a:off x="5940152" y="908720"/>
            <a:ext cx="246529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-nus-1.pinme.ru/tumb/600/photo/f3/99/f3993dd0ca824026185752fd1837897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23484"/>
            <a:ext cx="9144001" cy="68345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4437112"/>
            <a:ext cx="5796136" cy="2420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Почему клёст зимой гнёзда вьёт?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4048" y="1988840"/>
            <a:ext cx="4139952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Зимой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много еловых семян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для птенцов,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а весной нет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http://www.playing-field.ru/img/2015/052117/042379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76672"/>
            <a:ext cx="2271571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-nus-1.pinme.ru/tumb/600/photo/f3/99/f3993dd0ca824026185752fd183789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484"/>
            <a:ext cx="9144001" cy="68345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4437112"/>
            <a:ext cx="5796136" cy="2420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Кто носом деревья сажает?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24128" y="1196752"/>
            <a:ext cx="3419872" cy="20608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Кедровка - кедровые орехи, сойка - желуди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http://rpp.nashaucheba.ru/pars_docs/refs/93/92469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2075723" cy="1556792"/>
          </a:xfrm>
          <a:prstGeom prst="rect">
            <a:avLst/>
          </a:prstGeom>
          <a:noFill/>
        </p:spPr>
      </p:pic>
      <p:pic>
        <p:nvPicPr>
          <p:cNvPr id="8196" name="Picture 4" descr="http://s.pfst.net/2012.12/168228011420c2cd62f455917b4ed8c56fc5c1eedd30_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276872"/>
            <a:ext cx="219685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-nus-1.pinme.ru/tumb/600/photo/f3/99/f3993dd0ca824026185752fd183789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484"/>
            <a:ext cx="9144001" cy="68345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4437112"/>
            <a:ext cx="5796136" cy="2420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 какой птицы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самая большая семья?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92080" y="2060848"/>
            <a:ext cx="3536776" cy="2429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У серой куропатки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26-28 птенцов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https://d2mdw063ttlqtq.cloudfront.net/files/28089067/2011_229_027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0"/>
            <a:ext cx="1944216" cy="252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-nus-1.pinme.ru/tumb/600/photo/f3/99/f3993dd0ca824026185752fd183789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484"/>
            <a:ext cx="9144001" cy="68345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4437112"/>
            <a:ext cx="5796136" cy="2420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Какая перелётная стая обещает снег?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63208" y="1988840"/>
            <a:ext cx="3680792" cy="2357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Стая перелётных гусей.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Через 1-2 дня жди снегопада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http://fs00.infourok.ru/images/doc/203/231938/img5.jpg"/>
          <p:cNvPicPr>
            <a:picLocks noChangeAspect="1" noChangeArrowheads="1"/>
          </p:cNvPicPr>
          <p:nvPr/>
        </p:nvPicPr>
        <p:blipFill>
          <a:blip r:embed="rId3" cstate="print"/>
          <a:srcRect l="10846" t="5423" r="13234" b="25888"/>
          <a:stretch>
            <a:fillRect/>
          </a:stretch>
        </p:blipFill>
        <p:spPr bwMode="auto">
          <a:xfrm>
            <a:off x="6516216" y="836712"/>
            <a:ext cx="2160240" cy="1465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-nus-1.pinme.ru/tumb/600/photo/f3/99/f3993dd0ca824026185752fd183789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3484"/>
            <a:ext cx="9144001" cy="68345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4437112"/>
            <a:ext cx="5796136" cy="2420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Кто ни разу шага не сделал?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07224" y="2204864"/>
            <a:ext cx="3536776" cy="2213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Воробей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 descr="http://www.lastwordonnothing.com/wp-content/uploads/2014/10/shutterstock_11460919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268760"/>
            <a:ext cx="270876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191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26</cp:revision>
  <dcterms:created xsi:type="dcterms:W3CDTF">2015-11-15T21:13:40Z</dcterms:created>
  <dcterms:modified xsi:type="dcterms:W3CDTF">2015-11-16T11:29:37Z</dcterms:modified>
</cp:coreProperties>
</file>