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60" r:id="rId5"/>
    <p:sldId id="262" r:id="rId6"/>
    <p:sldId id="263" r:id="rId7"/>
    <p:sldId id="269" r:id="rId8"/>
    <p:sldId id="264" r:id="rId9"/>
    <p:sldId id="265" r:id="rId10"/>
    <p:sldId id="271" r:id="rId11"/>
    <p:sldId id="272" r:id="rId12"/>
    <p:sldId id="267" r:id="rId13"/>
    <p:sldId id="268" r:id="rId14"/>
    <p:sldId id="270" r:id="rId15"/>
    <p:sldId id="276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ose.violet-lady.ru/starejshij-v-evrope-rozarij-v-lej-le-roz/" TargetMode="External"/><Relationship Id="rId2" Type="http://schemas.openxmlformats.org/officeDocument/2006/relationships/hyperlink" Target="http://www.accbud.ua/landscape/parks_travels/frantsija--val-de-marn--lej-le-roz--rozarij-i-muzej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ajuta.net/node/282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5" y="9826"/>
            <a:ext cx="9130899" cy="684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5" y="151199"/>
            <a:ext cx="89073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0" cap="none" spc="50" normalizeH="0" baseline="0" noProof="0" dirty="0" smtClean="0">
                <a:ln w="11430"/>
                <a:solidFill>
                  <a:srgbClr val="FF33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</a:rPr>
              <a:t>Королевство  роз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FF33CC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42811" y="150461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ru-RU" sz="3600" b="1" spc="5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Экскурсия</a:t>
            </a:r>
            <a:endParaRPr lang="ru-RU" sz="3600" b="1" spc="50" dirty="0">
              <a:ln w="1143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</a:endParaRPr>
          </a:p>
          <a:p>
            <a:pPr lvl="0" algn="r"/>
            <a:r>
              <a:rPr lang="ru-RU" sz="3600" b="1" spc="5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в розарий </a:t>
            </a:r>
            <a:endParaRPr lang="ru-RU" sz="3600" b="1" spc="50" dirty="0" smtClean="0">
              <a:ln w="1143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</a:endParaRPr>
          </a:p>
          <a:p>
            <a:pPr algn="r"/>
            <a:r>
              <a:rPr lang="ru-RU" sz="3600" b="1" spc="50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для учащихся </a:t>
            </a:r>
          </a:p>
          <a:p>
            <a:pPr lvl="0" algn="r"/>
            <a:r>
              <a:rPr lang="ru-RU" sz="3600" b="1" spc="5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7</a:t>
            </a:r>
            <a:r>
              <a:rPr lang="ru-RU" sz="3600" b="1" spc="5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-11 </a:t>
            </a:r>
            <a:r>
              <a:rPr lang="ru-RU" sz="3600" b="1" spc="50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классов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819281"/>
            <a:ext cx="8547267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0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Силантьева»</a:t>
            </a:r>
            <a:endParaRPr lang="ru-RU" sz="2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Цивильск 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Чувашской Республики</a:t>
            </a:r>
            <a:endParaRPr lang="en-US" sz="28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en-US" sz="2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2015</a:t>
            </a:r>
            <a:endParaRPr lang="ru-RU" sz="28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578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8336"/>
            <a:ext cx="9170355" cy="691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16632"/>
            <a:ext cx="3816424" cy="63709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 1900 году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Граверо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решил создать консерваторию роз (научный музей розы под открытым небом). Планировка сада менялась. Добавлялись малые архитектурные формы — бюст Жозефины в начале аллеи «Розы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Мальмезона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», колоннада </a:t>
            </a: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Театра роз».</a:t>
            </a:r>
          </a:p>
        </p:txBody>
      </p:sp>
    </p:spTree>
    <p:extLst>
      <p:ext uri="{BB962C8B-B14F-4D97-AF65-F5344CB8AC3E}">
        <p14:creationId xmlns:p14="http://schemas.microsoft.com/office/powerpoint/2010/main" val="3898049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7" r="1002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4469"/>
            <a:ext cx="4104456" cy="68634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Компонуя сорта, Жюль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Граверо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посадил розы из сада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Мальмезон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Жозефины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Богарне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на специально устроенную для них аллею, назвав ее «Розы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Мальмезона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». Другой участок — «Розы для Мадам» – располагался у входа в розарий и был посвящен жене. Цветы из этой части сада демонстрировали гостям, срезали для букетов.</a:t>
            </a:r>
          </a:p>
          <a:p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Розарий Лей-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ле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-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розТретий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участок — «Ботанические розы» — включал в себя дикорастущие виды роз из разных уголков Земли. </a:t>
            </a:r>
          </a:p>
        </p:txBody>
      </p:sp>
    </p:spTree>
    <p:extLst>
      <p:ext uri="{BB962C8B-B14F-4D97-AF65-F5344CB8AC3E}">
        <p14:creationId xmlns:p14="http://schemas.microsoft.com/office/powerpoint/2010/main" val="65819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4" t="60" r="8955" b="-6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88223" y="62094"/>
            <a:ext cx="2360599" cy="68634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После смерти своего создателя в 1914 году, великолепный сад был заброшен и предан забвению. Но столь прекрасный розарий не мог исчезнуть с лица земли! В 1937 году он перешел в собственность властей округа и постепенно вернул себе былую славу.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771075"/>
            <a:ext cx="4824536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1910 году Жюль </a:t>
            </a:r>
            <a:r>
              <a:rPr lang="ru-RU" sz="2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Граверо</a:t>
            </a:r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исполнил свою мечту: в его розарии были собраны все известные формы рода </a:t>
            </a:r>
            <a:endParaRPr lang="ru-RU" sz="2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Роза» — 8 тысяч сортов и видов.</a:t>
            </a:r>
          </a:p>
        </p:txBody>
      </p:sp>
    </p:spTree>
    <p:extLst>
      <p:ext uri="{BB962C8B-B14F-4D97-AF65-F5344CB8AC3E}">
        <p14:creationId xmlns:p14="http://schemas.microsoft.com/office/powerpoint/2010/main" val="248092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06" y="26408"/>
            <a:ext cx="8928992" cy="68634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Сейчас 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общей коллекции розария </a:t>
            </a:r>
            <a:r>
              <a:rPr lang="ru-RU" sz="20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Val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di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Marne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почти 3200 сортов и более 13000 кустов роз, которые собраны в 13 тематических коллекций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algn="ctr"/>
            <a:endParaRPr lang="ru-RU" sz="2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20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2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20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2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20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2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20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2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20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2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20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2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20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2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2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Розы сада представляют собой живую историю  эволюции розы с древнейших времен и до нашего времени. </a:t>
            </a:r>
          </a:p>
        </p:txBody>
      </p:sp>
    </p:spTree>
    <p:extLst>
      <p:ext uri="{BB962C8B-B14F-4D97-AF65-F5344CB8AC3E}">
        <p14:creationId xmlns:p14="http://schemas.microsoft.com/office/powerpoint/2010/main" val="2163664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71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0"/>
            <a:ext cx="6480720" cy="35394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Если </a:t>
            </a:r>
            <a:r>
              <a:rPr lang="ru-RU" sz="28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вы попадете </a:t>
            </a:r>
            <a:endParaRPr lang="ru-RU" sz="28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8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z="28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Лей-де-Роз в июне, когда все розы цветут, </a:t>
            </a:r>
            <a:endParaRPr lang="ru-RU" sz="28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8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то </a:t>
            </a:r>
            <a:r>
              <a:rPr lang="ru-RU" sz="28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вы станете свидетелем одного из самых потрясающих и великолепных зрелищ </a:t>
            </a:r>
            <a:endParaRPr lang="ru-RU" sz="28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8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 </a:t>
            </a:r>
            <a:r>
              <a:rPr lang="ru-RU" sz="28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земле.</a:t>
            </a:r>
          </a:p>
        </p:txBody>
      </p:sp>
    </p:spTree>
    <p:extLst>
      <p:ext uri="{BB962C8B-B14F-4D97-AF65-F5344CB8AC3E}">
        <p14:creationId xmlns:p14="http://schemas.microsoft.com/office/powerpoint/2010/main" val="3372974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C:\Users\1\Desktop\роз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34" y="0"/>
            <a:ext cx="91453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672815"/>
            <a:ext cx="5904656" cy="489364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Побудьте однажды 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этом саду, </a:t>
            </a:r>
            <a:endParaRPr lang="ru-RU" sz="24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восхититесь и</a:t>
            </a:r>
            <a:r>
              <a:rPr lang="ru-RU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endParaRPr lang="ru-RU" sz="24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возвратившись </a:t>
            </a:r>
            <a:r>
              <a:rPr lang="ru-RU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домой, </a:t>
            </a:r>
            <a:endParaRPr lang="ru-RU" sz="24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отыщите 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своем сердце розу, </a:t>
            </a:r>
            <a:endParaRPr lang="ru-RU" sz="24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память </a:t>
            </a:r>
            <a:r>
              <a:rPr lang="ru-RU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 которой навсегда сохранится в нем. </a:t>
            </a:r>
            <a:endParaRPr lang="ru-RU" sz="24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Эта </a:t>
            </a:r>
            <a:r>
              <a:rPr lang="ru-RU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роза – из волшебного розария Лей-</a:t>
            </a:r>
            <a:r>
              <a:rPr lang="ru-RU" sz="24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ле</a:t>
            </a:r>
            <a:r>
              <a:rPr lang="ru-RU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-Роз, </a:t>
            </a:r>
            <a:endParaRPr lang="ru-RU" sz="24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самого </a:t>
            </a:r>
            <a:r>
              <a:rPr lang="ru-RU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старого и </a:t>
            </a:r>
            <a:endParaRPr lang="ru-RU" sz="24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самого </a:t>
            </a:r>
            <a:r>
              <a:rPr lang="ru-RU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лучшего </a:t>
            </a:r>
            <a:endParaRPr lang="ru-RU" sz="24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розария </a:t>
            </a:r>
            <a:r>
              <a:rPr lang="ru-RU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мира.</a:t>
            </a:r>
          </a:p>
        </p:txBody>
      </p:sp>
    </p:spTree>
    <p:extLst>
      <p:ext uri="{BB962C8B-B14F-4D97-AF65-F5344CB8AC3E}">
        <p14:creationId xmlns:p14="http://schemas.microsoft.com/office/powerpoint/2010/main" val="890979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Источник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http://www.accbud.ua/landscape/parks_travels/frantsija--val-de-marn--lej-le-roz--</a:t>
            </a:r>
            <a:r>
              <a:rPr lang="en-US" dirty="0" smtClean="0">
                <a:hlinkClick r:id="rId2"/>
              </a:rPr>
              <a:t>rozarij-i-muzej</a:t>
            </a:r>
            <a:endParaRPr lang="ru-RU" dirty="0" smtClean="0"/>
          </a:p>
          <a:p>
            <a:r>
              <a:rPr lang="en-US" dirty="0">
                <a:hlinkClick r:id="rId3"/>
              </a:rPr>
              <a:t>http://rose.violet-lady.ru/starejshij-v-evrope-rozarij-v-lej-le-roz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www.kajuta.net/node/2825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20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2" r="293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75856" y="0"/>
            <a:ext cx="5868144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Франция: 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Лей-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ле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-Роз </a:t>
            </a:r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- старейший розарий Европы или Королевство Роз в предместье Парижа</a:t>
            </a:r>
            <a:endParaRPr lang="ru-RU" sz="2800" b="1" i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11532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1\Desktop\яяроз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2" t="430" r="9632" b="-430"/>
          <a:stretch/>
        </p:blipFill>
        <p:spPr bwMode="auto">
          <a:xfrm>
            <a:off x="-1" y="0"/>
            <a:ext cx="9144001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970" y="186734"/>
            <a:ext cx="3111870" cy="31700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В 1892 году Жюль </a:t>
            </a:r>
            <a:r>
              <a:rPr lang="ru-RU" sz="20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Граверо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 купил в 10 км от 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Парижа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 участок земли. Свое имение он назвал «Лей» и, по просьбе супруги, разбил вокруг розарий.</a:t>
            </a:r>
            <a:endParaRPr lang="ru-RU" sz="2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24128" y="1799369"/>
            <a:ext cx="3222104" cy="48320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8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Вначале там росли только французские розы, но вскоре, увлекшись разведением «королевы цветов», </a:t>
            </a:r>
            <a:r>
              <a:rPr lang="ru-RU" sz="28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Граверо</a:t>
            </a:r>
            <a:r>
              <a:rPr lang="ru-RU" sz="28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стал высаживать в саду розы со всего мира. </a:t>
            </a:r>
          </a:p>
        </p:txBody>
      </p:sp>
    </p:spTree>
    <p:extLst>
      <p:ext uri="{BB962C8B-B14F-4D97-AF65-F5344CB8AC3E}">
        <p14:creationId xmlns:p14="http://schemas.microsoft.com/office/powerpoint/2010/main" val="3495924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00"/>
          <a:stretch/>
        </p:blipFill>
        <p:spPr bwMode="auto">
          <a:xfrm>
            <a:off x="-32985" y="0"/>
            <a:ext cx="91769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9023" y="5229200"/>
            <a:ext cx="8712968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Весь розарий составлен из отдельных тематических участков, объединенных в единое композиционное </a:t>
            </a:r>
            <a:r>
              <a:rPr lang="ru-RU" sz="20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целое.Чтобы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систематизировать разные сорта пришлось приглашать профессионала. </a:t>
            </a:r>
          </a:p>
        </p:txBody>
      </p:sp>
    </p:spTree>
    <p:extLst>
      <p:ext uri="{BB962C8B-B14F-4D97-AF65-F5344CB8AC3E}">
        <p14:creationId xmlns:p14="http://schemas.microsoft.com/office/powerpoint/2010/main" val="2376571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53"/>
          <a:stretch/>
        </p:blipFill>
        <p:spPr bwMode="auto">
          <a:xfrm>
            <a:off x="0" y="17150"/>
            <a:ext cx="9125822" cy="684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28184" y="2852936"/>
            <a:ext cx="2897638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Известный на то время садовник 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Эдуард 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Андре спроектировал великолепный розарий, названный </a:t>
            </a:r>
            <a:endParaRPr lang="ru-RU" sz="20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000" b="1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Val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di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Marne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endParaRPr lang="ru-RU" sz="20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 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само имение было переименовано в Лей-де-Роз. </a:t>
            </a:r>
          </a:p>
        </p:txBody>
      </p:sp>
    </p:spTree>
    <p:extLst>
      <p:ext uri="{BB962C8B-B14F-4D97-AF65-F5344CB8AC3E}">
        <p14:creationId xmlns:p14="http://schemas.microsoft.com/office/powerpoint/2010/main" val="1266790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5" r="10896"/>
          <a:stretch/>
        </p:blipFill>
        <p:spPr bwMode="auto">
          <a:xfrm>
            <a:off x="-1" y="-29098"/>
            <a:ext cx="9144001" cy="688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2520280" cy="36625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Первый каталог коллекции, составленный Эдуардом Андре, </a:t>
            </a:r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включал</a:t>
            </a:r>
          </a:p>
          <a:p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себя </a:t>
            </a:r>
            <a:endParaRPr lang="ru-RU" sz="2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900 </a:t>
            </a:r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видов и </a:t>
            </a:r>
            <a:endParaRPr lang="ru-RU" sz="2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4 </a:t>
            </a:r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000 </a:t>
            </a:r>
            <a:endParaRPr lang="ru-RU" sz="2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сортов </a:t>
            </a:r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роз.</a:t>
            </a: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7932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8" r="48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-458"/>
            <a:ext cx="7272808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Сам же розарий, занявший территорию более 2 га, был оформлен в виде треугольника, </a:t>
            </a:r>
            <a:endParaRPr lang="ru-RU" sz="20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центре которого находится римский бассейн.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3174" y="5572475"/>
            <a:ext cx="895063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Со всех сторон искусственный водоем окружают несколько рядов розовых кустов, </a:t>
            </a:r>
            <a:endParaRPr lang="ru-RU" sz="20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 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за бассейном был устроен павильон для проведения выставок и конференций. </a:t>
            </a:r>
          </a:p>
        </p:txBody>
      </p:sp>
    </p:spTree>
    <p:extLst>
      <p:ext uri="{BB962C8B-B14F-4D97-AF65-F5344CB8AC3E}">
        <p14:creationId xmlns:p14="http://schemas.microsoft.com/office/powerpoint/2010/main" val="2747357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7"/>
          <a:stretch/>
        </p:blipFill>
        <p:spPr bwMode="auto">
          <a:xfrm>
            <a:off x="0" y="-25630"/>
            <a:ext cx="9123087" cy="6883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5277"/>
            <a:ext cx="2592288" cy="59400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От бассейна, словно </a:t>
            </a:r>
            <a:endParaRPr lang="ru-RU" sz="20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лучи </a:t>
            </a:r>
          </a:p>
          <a:p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от 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солнца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во 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все</a:t>
            </a:r>
          </a:p>
          <a:p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стороны расходятся дорожки. </a:t>
            </a:r>
            <a:endParaRPr lang="ru-RU" sz="20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Они</a:t>
            </a:r>
          </a:p>
          <a:p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разбивают розарий </a:t>
            </a:r>
            <a:endParaRPr lang="ru-RU" sz="20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 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«кварталы» — в строгом 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соответствии 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 ботаническими, 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стилевыми</a:t>
            </a:r>
          </a:p>
          <a:p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историческими принципами. </a:t>
            </a:r>
          </a:p>
        </p:txBody>
      </p:sp>
    </p:spTree>
    <p:extLst>
      <p:ext uri="{BB962C8B-B14F-4D97-AF65-F5344CB8AC3E}">
        <p14:creationId xmlns:p14="http://schemas.microsoft.com/office/powerpoint/2010/main" val="593137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4374" y="156054"/>
            <a:ext cx="8476097" cy="16312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розарии есть квартал старинных галльских роз и роз из Азии, восточные и английские розы, дикорастущие видовые и нежные чайные розы, квартал средневековых «красавиц» и современных сортов.</a:t>
            </a:r>
          </a:p>
        </p:txBody>
      </p:sp>
    </p:spTree>
    <p:extLst>
      <p:ext uri="{BB962C8B-B14F-4D97-AF65-F5344CB8AC3E}">
        <p14:creationId xmlns:p14="http://schemas.microsoft.com/office/powerpoint/2010/main" val="724022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578</Words>
  <Application>Microsoft Office PowerPoint</Application>
  <PresentationFormat>Экран (4:3)</PresentationFormat>
  <Paragraphs>84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38</cp:revision>
  <dcterms:created xsi:type="dcterms:W3CDTF">2015-11-16T10:22:11Z</dcterms:created>
  <dcterms:modified xsi:type="dcterms:W3CDTF">2015-11-16T17:18:19Z</dcterms:modified>
</cp:coreProperties>
</file>