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8" r:id="rId20"/>
    <p:sldId id="279" r:id="rId21"/>
    <p:sldId id="271" r:id="rId22"/>
    <p:sldId id="272" r:id="rId23"/>
    <p:sldId id="281" r:id="rId24"/>
    <p:sldId id="275" r:id="rId25"/>
    <p:sldId id="276" r:id="rId26"/>
    <p:sldId id="277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66565-6C2A-4275-A4F9-19229F8D35C8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4AD64-B343-4D8A-9179-21FB725D0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f.ru/dontknows/eternal/pochemu_den_rozhdeniya_deda_moroza_otmechayut_18_noyabrya" TargetMode="External"/><Relationship Id="rId2" Type="http://schemas.openxmlformats.org/officeDocument/2006/relationships/hyperlink" Target="http://akak.ru/recipes/14795-kak-opredelit-natsionalnost-deda-moroz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upercook.ru/slav/images-slav/13-razn-morozy-06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977" y="2348880"/>
            <a:ext cx="5715040" cy="428628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499992" y="908720"/>
            <a:ext cx="35691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живет </a:t>
            </a:r>
            <a:endParaRPr lang="ru-RU" sz="4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 </a:t>
            </a:r>
            <a:r>
              <a:rPr lang="ru-RU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Мороз? </a:t>
            </a:r>
            <a:endParaRPr lang="ru-RU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797" y="1050388"/>
            <a:ext cx="3929090" cy="295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4887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225" y="5343159"/>
            <a:ext cx="28638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Классный час. </a:t>
            </a:r>
            <a:r>
              <a:rPr lang="ru-RU" sz="16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Васильевна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59.radikal.ru/i164/1201/79/afc4ae424f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3023"/>
            <a:ext cx="4574882" cy="50405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7975" y="5157192"/>
            <a:ext cx="857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Франции Дед Мороз, которого зовут Пэр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Ноэль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дословно переводится, как «Отец Рождество», ходит со своим визави, которого зовут Шаланд 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AutoShape 4" descr="http://s017.radikal.ru/i405/1201/d0/dc96f8793e0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s017.radikal.ru/i405/1201/d0/dc96f8793e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9145" y="160468"/>
            <a:ext cx="3593643" cy="504308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017.radikal.ru/i424/1201/3f/90890ebf8e0f.jpg"/>
          <p:cNvPicPr>
            <a:picLocks noChangeAspect="1" noChangeArrowheads="1"/>
          </p:cNvPicPr>
          <p:nvPr/>
        </p:nvPicPr>
        <p:blipFill rotWithShape="1">
          <a:blip r:embed="rId2"/>
          <a:srcRect b="5858"/>
          <a:stretch/>
        </p:blipFill>
        <p:spPr bwMode="auto">
          <a:xfrm>
            <a:off x="762363" y="260648"/>
            <a:ext cx="7620000" cy="47525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504" y="4869160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Швеции, оказывается, два Деда Мороза, вернее, один настоящий дед – сутулый старик с шишковатым носом, которого зовут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Юлтомтен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второй – его помощник гном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Юлниссаар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7.radikal.ru/i423/1112/21/27fd74b4f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960" y="417138"/>
            <a:ext cx="3810000" cy="57054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134076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Латышского Деда Мороза еще называют - в Латвии — «</a:t>
            </a:r>
            <a:r>
              <a:rPr lang="ru-RU" sz="2800" b="1" dirty="0" err="1">
                <a:solidFill>
                  <a:schemeClr val="bg1"/>
                </a:solidFill>
              </a:rPr>
              <a:t>Ziemassvētku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vecītis</a:t>
            </a:r>
            <a:r>
              <a:rPr lang="ru-RU" sz="2800" b="1" dirty="0">
                <a:solidFill>
                  <a:schemeClr val="bg1"/>
                </a:solidFill>
              </a:rPr>
              <a:t>». Он живет в местечке </a:t>
            </a:r>
            <a:r>
              <a:rPr lang="ru-RU" sz="2800" b="1" dirty="0" err="1">
                <a:solidFill>
                  <a:schemeClr val="bg1"/>
                </a:solidFill>
              </a:rPr>
              <a:t>Зиемупе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Лиепайского</a:t>
            </a:r>
            <a:r>
              <a:rPr lang="ru-RU" sz="2800" b="1" dirty="0">
                <a:solidFill>
                  <a:schemeClr val="bg1"/>
                </a:solidFill>
              </a:rPr>
              <a:t> района. Разбирать письма ребят и готовить им подарки </a:t>
            </a:r>
            <a:r>
              <a:rPr lang="ru-RU" sz="2800" b="1" dirty="0" err="1">
                <a:solidFill>
                  <a:schemeClr val="bg1"/>
                </a:solidFill>
              </a:rPr>
              <a:t>Салавецису</a:t>
            </a:r>
            <a:r>
              <a:rPr lang="ru-RU" sz="2800" b="1" dirty="0">
                <a:solidFill>
                  <a:schemeClr val="bg1"/>
                </a:solidFill>
              </a:rPr>
              <a:t> помогают гномы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0789" y="5937948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Салавецис</a:t>
            </a:r>
            <a:r>
              <a:rPr lang="ru-RU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017.radikal.ru/i412/1112/eb/a64717c37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86250" cy="627697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5976" y="577282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Фазер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Кристмас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Санта Клаус носит красный костюм с белой опушкой, но в викторианские и тюдоровские времена он носил ярко-зеленый костюм. Этот персонаж символизировал дух хорошего настроения на Рождество, но его образ особо не связывался с раздачей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подарков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40.radikal.ru/i089/1112/6b/38b61616cc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95" y="692696"/>
            <a:ext cx="3810000" cy="50006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31795" y="99240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 итальянского брата Деда Мороза переводится дословно, как «Рождественский дед», приходит он к ребятишкам в канун Рождества и внешне похож на Санта Клауса. По легенде, которой верят дети,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Натале летает на санях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589240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Баббо</a:t>
            </a:r>
            <a:r>
              <a:rPr lang="ru-RU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Натале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greenmama.ru/dn_images/01/67/71/15/1294556956olentc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68" y="715177"/>
            <a:ext cx="3964700" cy="529014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7304" y="5798300"/>
            <a:ext cx="1635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Увлин</a:t>
            </a:r>
            <a:r>
              <a:rPr lang="ru-RU" sz="20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Увгун</a:t>
            </a:r>
            <a:r>
              <a:rPr lang="ru-RU" sz="20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995379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Монголии Новый год – это еще и праздник пастухов и скотоводов. А поскольку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Увлин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Увгун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(так зовут монгольского брата Деда Мороза) считается самым главным пастухом, то на праздник к детям он приходит в традиционной монгольской одежде скотовода.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003.radikal.ru/i201/1112/76/a89bced7cc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0648"/>
            <a:ext cx="4286250" cy="645795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00532" y="76470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Прибывает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Синтерклаас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Нидерланды именно к 5 декабря, поскольку в этот день все отмечают День святого Николая, который является прообразом голландского Деда Мороза.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00532" y="41490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него много озорных помощников с черными лицами, всех их зовут «Чёрный Пит»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realfacts.ru/uploads/posts/2011-12/132456566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514079"/>
            <a:ext cx="5500726" cy="38623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4365104"/>
            <a:ext cx="75009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Исландии нет одного Деда Мороза, вместо него в национальном фольклоре присутствуют тринадцать странного вида созданий, в основном напоминающих гномов.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88640"/>
            <a:ext cx="5572477" cy="418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4293096"/>
            <a:ext cx="7956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Якутии (Республике Саха), где зимние морозы переваливают за -40С, живет 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Эхээ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Дьыл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шапке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красуются два больших рога. Эти рога – символ огромного быка, который выходит в начале зимы из океана.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upercook.ru/slav/images-slav/13-razn-morozy-12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5" y="332656"/>
            <a:ext cx="6657975" cy="54102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65546" y="5598840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Белоруссии дворец Мороза спрятан в Беловежской пущ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s017.radikal.ru/i410/1201/1b/328b1acb0a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://s017.radikal.ru/i410/1201/1b/328b1acb0a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286" y="260648"/>
            <a:ext cx="3979289" cy="60007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25575" y="62954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герой рождественских и новогодних праздников Дании - конечно же, датский Дед Мороз. Датчане называют его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Юлеманден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Юлетомтен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в переводе обозначает рождественский человек. Живёт сказочный старик в Гренландии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upercook.ru/slav/images-slav/13-razn-morozy-2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692696"/>
            <a:ext cx="3638553" cy="546322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96" y="476672"/>
            <a:ext cx="54360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экзотически выглядящий Дед Мороз обитает в Колумбии, Панаме, Эквадоре и Уругвае. В преддверии Нового года он разгуливает по улицам на ходулях, а зовут его папа </a:t>
            </a:r>
            <a:r>
              <a:rPr lang="ru-RU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Паскуале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Завидев чудо на длинных ногах, местные жители немедленно начинают свистеть, бросаться петардами, кричать и стрелять из ружей. Таким образом жители Латинской Америки пытаются прогнать папу </a:t>
            </a:r>
            <a:r>
              <a:rPr lang="ru-RU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Паскуале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прочь, ведь местный Дед Мороз олицетворяет старый год, не желающий заканчиваться.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etronews.ru/_internal/gxml!0/r0dc21o2f3vste5s7ezej9x3a10rp3w$1ocku1kvdyu8o5it4rukwq5dzsj6bim/ded_moroz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87" y="977846"/>
            <a:ext cx="5357850" cy="35719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436096" y="777497"/>
            <a:ext cx="37079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Считается, что официально Дед Мороз «появился» в 1840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г.,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 писатель Владимир Одоевский, известный нам как автор «Городка в табакерке», издал сборник «Сказки дедушки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Иринея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496" y="4624703"/>
            <a:ext cx="568863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Деда Мороза называли по-разному —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Старичок-кулачок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Святочный старик, Рождественский Дед, Добрый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Морозко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Мороз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и даже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Дядя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Ёлкич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 шишкой на носу.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92722"/>
            <a:ext cx="599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Когда появился Дед Мороз?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9108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FF00"/>
                </a:solidFill>
              </a:rPr>
              <a:t>Как Дед Мороз отмечает свой день рождения</a:t>
            </a:r>
            <a:r>
              <a:rPr lang="ru-RU" sz="2000" b="1" i="1" dirty="0">
                <a:solidFill>
                  <a:srgbClr val="FFFF00"/>
                </a:solidFill>
              </a:rPr>
              <a:t>?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59841"/>
            <a:ext cx="78158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Устюг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съезжаются дети со всей страны, чтобы принять участие в праздничном хороводе со сказочными персонажами. 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697082"/>
            <a:ext cx="47625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6502" y="2691542"/>
            <a:ext cx="4762500" cy="360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00438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714612" y="428604"/>
            <a:ext cx="4166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В Великом Устюге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89" y="1196752"/>
            <a:ext cx="4762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upercook.ru/slav/images-slav/13-ded-moroz-dom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167333" cy="38755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2772" name="Picture 4" descr="http://supercook.ru/slav/images-slav/13-ded-moroz-dom-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876"/>
            <a:ext cx="4162695" cy="31252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9823" y="479715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Ледяной домик Снеговика рядом с дворцом Деда Мороза и Снегурочки. 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709554"/>
            <a:ext cx="34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Дворец Деда Мороза и Снегурочки на Диком Дальнем Севере. 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upercook.ru/slav/images-slav/13-ded-moroz-dom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548680"/>
            <a:ext cx="6310342" cy="47327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454" y="5445224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 с ёлкой во дворце Деда Мороза. 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upercook.ru/slav/images-slav/13-ded-moroz-dom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12474" cy="34168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4871" y="3501008"/>
            <a:ext cx="42148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Дача Деда Мороза с пристройкой для Снегурочки. </a:t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4820" name="Picture 4" descr="http://supercook.ru/slav/images-slav/13-ded-moroz-dom-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5"/>
            <a:ext cx="4857752" cy="364331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53574" y="1405234"/>
            <a:ext cx="3643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Плавучий дворец Деда Мороза на айсберге около Антарктиды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780928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http://akak.ru/recipes/14795-kak-opredelit-natsionalnost-deda-moroza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www.aif.ru/dontknows/eternal/pochemu_den_rozhdeniya_deda_moroza_otmechayut_18_noyabrya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2060848"/>
            <a:ext cx="2197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80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59.radikal.ru/i163/1201/16/e3f72ea10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74345"/>
            <a:ext cx="5357842" cy="47529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36096" y="322361"/>
            <a:ext cx="3707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Празднование Нового года приходится на Кубе на самое знойное время. Вечером накануне встречи Нового года наступает пора карнавальных шествий, шумного веселья и фейерверков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80" y="528158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вот Деда Мороза на Острове свободы, увы, не существует. Но персонажи, которые выполняют миссию Деда Мороза и разносят детям подарки, все же есть.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819920"/>
            <a:ext cx="423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Гаспар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Бальтасар</a:t>
            </a:r>
            <a:r>
              <a:rPr lang="ru-RU" sz="2400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Мельчор</a:t>
            </a:r>
            <a:endParaRPr lang="ru-RU" sz="2400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0.liveinternet.ru/images/attach/c/2/69/49/69049704_1c448a452456.jpg"/>
          <p:cNvPicPr>
            <a:picLocks noChangeAspect="1" noChangeArrowheads="1"/>
          </p:cNvPicPr>
          <p:nvPr/>
        </p:nvPicPr>
        <p:blipFill rotWithShape="1">
          <a:blip r:embed="rId2"/>
          <a:srcRect r="5732"/>
          <a:stretch/>
        </p:blipFill>
        <p:spPr bwMode="auto">
          <a:xfrm>
            <a:off x="207221" y="205519"/>
            <a:ext cx="5472608" cy="451262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52120" y="476672"/>
            <a:ext cx="3491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Колумбии Новый год празднуют очень шумно и весело. Главные персонажи праздника – это Старый год и колумбийский Дед Мороз, которого зовут Папа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Паскуале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5063" y="444699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31 декабря по улицам проходит парад кукол. Их прикрепляют к машинам, велосипедам или, посадив на кол, просто проносят над толпой. Куклам бросают дары и благодарят их за все хорошие события, случившиеся в старом году. Это как бы прощание со Старым годом,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683224"/>
            <a:ext cx="84883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Деда Мороза в Азербайджане зовут Шахта баба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(</a:t>
            </a:r>
            <a:r>
              <a:rPr lang="ru-RU" sz="2800" b="1" dirty="0">
                <a:solidFill>
                  <a:schemeClr val="bg1"/>
                </a:solidFill>
              </a:rPr>
              <a:t>с ударением на втором слоге), буквальный перевод - "Морозный дедушка"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s017.radikal.ru/i435/1201/90/4b18fba74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86377"/>
            <a:ext cx="6290111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014.radikal.ru/1201/de/c7bff4bb80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268760"/>
            <a:ext cx="4476781" cy="37147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99992" y="548680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 Ирландии и Уэльсе на Рождество приходит с подарками дед Мороз, которого иногда называют Святым Николаем (</a:t>
            </a:r>
            <a:r>
              <a:rPr lang="ru-RU" sz="2800" b="1" dirty="0" err="1">
                <a:solidFill>
                  <a:schemeClr val="bg1"/>
                </a:solidFill>
              </a:rPr>
              <a:t>San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Nioclás</a:t>
            </a:r>
            <a:r>
              <a:rPr lang="ru-RU" sz="2800" b="1" dirty="0">
                <a:solidFill>
                  <a:schemeClr val="bg1"/>
                </a:solidFill>
              </a:rPr>
              <a:t>), но чаще все-таки </a:t>
            </a:r>
            <a:r>
              <a:rPr lang="ru-RU" sz="2800" b="1" dirty="0" err="1">
                <a:solidFill>
                  <a:schemeClr val="bg1"/>
                </a:solidFill>
              </a:rPr>
              <a:t>Дэди</a:t>
            </a:r>
            <a:r>
              <a:rPr lang="ru-RU" sz="2800" b="1" dirty="0">
                <a:solidFill>
                  <a:schemeClr val="bg1"/>
                </a:solidFill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</a:rPr>
              <a:t>Ноллайг</a:t>
            </a:r>
            <a:r>
              <a:rPr lang="ru-RU" sz="2800" b="1" dirty="0">
                <a:solidFill>
                  <a:schemeClr val="bg1"/>
                </a:solidFill>
              </a:rPr>
              <a:t>, что дословно переводится, как «Отец декабря». </a:t>
            </a:r>
            <a:r>
              <a:rPr lang="ru-RU" sz="2800" b="1" dirty="0" err="1">
                <a:solidFill>
                  <a:schemeClr val="bg1"/>
                </a:solidFill>
              </a:rPr>
              <a:t>Деди</a:t>
            </a:r>
            <a:r>
              <a:rPr lang="ru-RU" sz="2800" b="1" dirty="0">
                <a:solidFill>
                  <a:schemeClr val="bg1"/>
                </a:solidFill>
              </a:rPr>
              <a:t>, как и его британский собрат, одет в зеленую шубу и меховую шапку с веточкой омелы на отвороте. 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55.radikal.ru/1201/b7/698a7835c2bf.jpg"/>
          <p:cNvPicPr>
            <a:picLocks noChangeAspect="1" noChangeArrowheads="1"/>
          </p:cNvPicPr>
          <p:nvPr/>
        </p:nvPicPr>
        <p:blipFill rotWithShape="1">
          <a:blip r:embed="rId2"/>
          <a:srcRect b="9201"/>
          <a:stretch/>
        </p:blipFill>
        <p:spPr bwMode="auto">
          <a:xfrm>
            <a:off x="372127" y="216024"/>
            <a:ext cx="6643716" cy="48691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5085184"/>
            <a:ext cx="85689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полякам Дед Мороз под разными именами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приходит трижды. Но при этом одет он нынче в костюм традиционного американского Санта Клауса,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1358" y="3933056"/>
            <a:ext cx="1694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Святой </a:t>
            </a:r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Миколай</a:t>
            </a:r>
            <a:endParaRPr lang="ru-RU" sz="2400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2912" y="2924944"/>
            <a:ext cx="43576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странах бывшей Югославии образ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Дедека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(Деда)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Мраза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навеян образом новогоднего гостя родом из СССР.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s39.radikal.ru/i084/1201/47/8712e7cceb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668" y="188640"/>
            <a:ext cx="4286073" cy="642053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02912" y="620688"/>
            <a:ext cx="4071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Словения, Сербия, Черногория, Босния и Герцеговина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7.radikal.ru/i411/1201/25/35ad906f93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465" y="548680"/>
            <a:ext cx="3929090" cy="59067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95936" y="5373216"/>
            <a:ext cx="3814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Микулаш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Ежишек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i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Ježíšek</a:t>
            </a:r>
            <a:r>
              <a:rPr lang="ru-RU" sz="24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- Чехия и Словакия</a:t>
            </a:r>
            <a:endParaRPr lang="ru-RU" sz="2400" i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78435" y="908720"/>
            <a:ext cx="46434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Святой </a:t>
            </a:r>
            <a:r>
              <a:rPr lang="ru-RU" sz="2800" b="1" dirty="0" err="1">
                <a:solidFill>
                  <a:schemeClr val="bg1"/>
                </a:solidFill>
              </a:rPr>
              <a:t>Микулаш</a:t>
            </a:r>
            <a:r>
              <a:rPr lang="ru-RU" sz="2800" b="1" dirty="0">
                <a:solidFill>
                  <a:schemeClr val="bg1"/>
                </a:solidFill>
              </a:rPr>
              <a:t>, добрый чешский дедушка, который дарит подарки ребятишкам в канун своих именин – дня святого </a:t>
            </a:r>
            <a:r>
              <a:rPr lang="ru-RU" sz="2800" b="1" dirty="0" err="1">
                <a:solidFill>
                  <a:schemeClr val="bg1"/>
                </a:solidFill>
              </a:rPr>
              <a:t>Микулаша</a:t>
            </a:r>
            <a:r>
              <a:rPr lang="ru-RU" sz="2800" b="1" dirty="0">
                <a:solidFill>
                  <a:schemeClr val="bg1"/>
                </a:solidFill>
              </a:rPr>
              <a:t>, который отмечается 5 декабря. Одет </a:t>
            </a:r>
            <a:r>
              <a:rPr lang="ru-RU" sz="2800" b="1" dirty="0" err="1">
                <a:solidFill>
                  <a:schemeClr val="bg1"/>
                </a:solidFill>
              </a:rPr>
              <a:t>Микулаш</a:t>
            </a:r>
            <a:r>
              <a:rPr lang="ru-RU" sz="2800" b="1" dirty="0">
                <a:solidFill>
                  <a:schemeClr val="bg1"/>
                </a:solidFill>
              </a:rPr>
              <a:t> в епископское одеяние красного или белого цвета.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875</Words>
  <Application>Microsoft Office PowerPoint</Application>
  <PresentationFormat>Экран (4:3)</PresentationFormat>
  <Paragraphs>53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</dc:creator>
  <cp:lastModifiedBy>Вероника</cp:lastModifiedBy>
  <cp:revision>9</cp:revision>
  <dcterms:created xsi:type="dcterms:W3CDTF">2015-11-17T12:09:05Z</dcterms:created>
  <dcterms:modified xsi:type="dcterms:W3CDTF">2015-11-19T11:55:58Z</dcterms:modified>
</cp:coreProperties>
</file>