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8"/>
  </p:notesMasterIdLst>
  <p:sldIdLst>
    <p:sldId id="256" r:id="rId2"/>
    <p:sldId id="273" r:id="rId3"/>
    <p:sldId id="266" r:id="rId4"/>
    <p:sldId id="261" r:id="rId5"/>
    <p:sldId id="257" r:id="rId6"/>
    <p:sldId id="258" r:id="rId7"/>
    <p:sldId id="259" r:id="rId8"/>
    <p:sldId id="260" r:id="rId9"/>
    <p:sldId id="262" r:id="rId10"/>
    <p:sldId id="263" r:id="rId11"/>
    <p:sldId id="269" r:id="rId12"/>
    <p:sldId id="268" r:id="rId13"/>
    <p:sldId id="271" r:id="rId14"/>
    <p:sldId id="272" r:id="rId15"/>
    <p:sldId id="270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8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2" d="100"/>
          <a:sy n="42" d="100"/>
        </p:scale>
        <p:origin x="-2126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4AF10-E611-4766-B0B3-F307C4E224A7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C5D19-C638-4A18-8521-94FBE9924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334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C5D19-C638-4A18-8521-94FBE99244F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014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6C42-73A1-4053-9BF0-4D9597A8C7E6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EA9A-13B8-4F18-8E66-D2CD76286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695488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6C42-73A1-4053-9BF0-4D9597A8C7E6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EA9A-13B8-4F18-8E66-D2CD76286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737972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6C42-73A1-4053-9BF0-4D9597A8C7E6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EA9A-13B8-4F18-8E66-D2CD762861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5006341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6C42-73A1-4053-9BF0-4D9597A8C7E6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EA9A-13B8-4F18-8E66-D2CD76286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0263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6C42-73A1-4053-9BF0-4D9597A8C7E6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EA9A-13B8-4F18-8E66-D2CD762861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646795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6C42-73A1-4053-9BF0-4D9597A8C7E6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EA9A-13B8-4F18-8E66-D2CD76286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056947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6C42-73A1-4053-9BF0-4D9597A8C7E6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EA9A-13B8-4F18-8E66-D2CD76286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467482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6C42-73A1-4053-9BF0-4D9597A8C7E6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EA9A-13B8-4F18-8E66-D2CD76286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654794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6C42-73A1-4053-9BF0-4D9597A8C7E6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EA9A-13B8-4F18-8E66-D2CD76286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537156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6C42-73A1-4053-9BF0-4D9597A8C7E6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EA9A-13B8-4F18-8E66-D2CD76286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54577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6C42-73A1-4053-9BF0-4D9597A8C7E6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EA9A-13B8-4F18-8E66-D2CD76286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17133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6C42-73A1-4053-9BF0-4D9597A8C7E6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EA9A-13B8-4F18-8E66-D2CD76286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775551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6C42-73A1-4053-9BF0-4D9597A8C7E6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EA9A-13B8-4F18-8E66-D2CD76286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306106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6C42-73A1-4053-9BF0-4D9597A8C7E6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EA9A-13B8-4F18-8E66-D2CD76286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562192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6C42-73A1-4053-9BF0-4D9597A8C7E6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EA9A-13B8-4F18-8E66-D2CD76286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880851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6C42-73A1-4053-9BF0-4D9597A8C7E6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EA9A-13B8-4F18-8E66-D2CD76286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407167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E6C42-73A1-4053-9BF0-4D9597A8C7E6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7EDEA9A-13B8-4F18-8E66-D2CD76286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04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 spd="slow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echo.msk.ru/news/1660508-echo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proishestviya.com/uploads/posts/2015-11/terakt-v-parizhe-13-noyabrya-2015-eyfelevu-bashnyu-i-luvr-otkryli_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79"/>
          <a:stretch/>
        </p:blipFill>
        <p:spPr bwMode="auto">
          <a:xfrm>
            <a:off x="4813842" y="1187342"/>
            <a:ext cx="3888509" cy="2759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А3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77" y="3110593"/>
            <a:ext cx="4122814" cy="2736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dirty="0" smtClean="0">
                <a:solidFill>
                  <a:srgbClr val="404040"/>
                </a:solidFill>
                <a:effectLst/>
                <a:latin typeface="Helmet"/>
              </a:rPr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3623" y="-49959"/>
            <a:ext cx="7547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Трагедии века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3623" y="1235771"/>
            <a:ext cx="4525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Когда взрываются</a:t>
            </a:r>
          </a:p>
          <a:p>
            <a:pPr algn="ctr"/>
            <a:r>
              <a:rPr lang="ru-RU" sz="36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бомбы, в этом нет</a:t>
            </a:r>
          </a:p>
          <a:p>
            <a:pPr algn="ctr"/>
            <a:r>
              <a:rPr lang="ru-RU" sz="36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 ничего личного.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13843" y="4057261"/>
            <a:ext cx="38885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Вновь, как на войне, в парках, театрах, </a:t>
            </a:r>
            <a:r>
              <a:rPr lang="ru-RU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округах взрывают</a:t>
            </a:r>
            <a:r>
              <a:rPr lang="ru-RU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стреляют врагов по стране, а по сути выходит, - друг друга</a:t>
            </a:r>
            <a:r>
              <a:rPr lang="ru-RU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50" y="188913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Тамбовского района Амурской области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8278" y="5909967"/>
            <a:ext cx="57864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Классный час. 8 </a:t>
            </a:r>
            <a:r>
              <a:rPr lang="ru-RU" sz="16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</p:txBody>
      </p:sp>
    </p:spTree>
    <p:extLst>
      <p:ext uri="{BB962C8B-B14F-4D97-AF65-F5344CB8AC3E}">
        <p14:creationId xmlns:p14="http://schemas.microsoft.com/office/powerpoint/2010/main" val="16541230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982" y="305099"/>
            <a:ext cx="87607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ИГИЛ сегодня состоит из бойцов, прибывших с четырех концов света (Чечни, Африки, Пакистана, Афганистана, Ливии и даже европейских стран) и имеющих общей целью создание шариатского государства, основанного на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салафитском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Исламе. Сообщается о том, что численность вооруженных боевиков ИГИЛ в Сирии достигает свыше 5-6 тысяч, а в Ираке — более 10 тысяч.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8" name="Picture 6" descr="http://cdn.tvc.ru/pictures/o/150/9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009" y="2244091"/>
            <a:ext cx="5391099" cy="2975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globalist.org.ua/images/48333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982" y="4063011"/>
            <a:ext cx="5216087" cy="2674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3015167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ages.aif.ru/004/548/822c4b870462c1761c9aecb332b0dc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64" y="786442"/>
            <a:ext cx="4987636" cy="3312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80108" y="407565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Памятник в Волгограде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59500" y="2685838"/>
            <a:ext cx="39062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жертвам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теракта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Беслана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Москве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02" name="AutoShape 6" descr="data:image/jpeg;base64,/9j/4AAQSkZJRgABAQAAAQABAAD/2wCEAAkGBxQTEhUUExQWFhUXGB4bGBcYGR4aHxwfHx8dHiEcGBwdHiggIBwlHBwaIjEiJSkrLy4uGh8zODMsNygtLiwBCgoKDg0OGxAQGywkHyQsLCwsLCwvLCwsLCwsLCwsLCwsLCwsLCwsLCwsLCwsLCwsLCwsLCwsLCwsLCwsLCwsLP/AABEIAKgA4AMBIgACEQEDEQH/xAAbAAACAgMBAAAAAAAAAAAAAAAEBQMGAAECB//EAD0QAAIBAgQDBwIEBAUEAwEAAAECEQADBBIhMQVBUQYTImFxgZEyoRRCscEjUtHwBxVi4fEzcoKSJEPCU//EABoBAAMBAQEBAAAAAAAAAAAAAAECAwAEBQb/xAAsEQACAgEEAQMBCAMAAAAAAAAAAQIRAwQSITFBEyJRYQVxgZHR4fDxMkLB/9oADAMBAAIRAxEAPwCwYDO65gyzOoII+4pjacqygwDrMbHSkvBL8AroSddD0pjcuZnUSEIIZiVDGNok7A0GrFToF4ziGNx51yDaQI/eTRnD+M3u7SApEQJC8umoNKe1d5QdyjxplEhh5tOtAcFxaaC69xQOQUZddNDMnlyrW0bhs9W7N4zvbIMEEEgz13kHpBFNaqHZnF92wtgkoxGjLG4ABU8wQBTPtTxfuECgwzyAd4GknTXmKyGD73FbKsFNxMxMAAyfeNh61G/G7IUvnBUHLmG09Adj7V4/jMWXutLG435oaWI9IkTTmwQEJCZSFOQb6wIBiIEkz6UTLkvGK7W2VMCW03BFYnbDDEMSXEcipk+lUmw7EEvk8hr+7bVDevJyiT5THoZ1rch4LvhuNhARbtuwLEgsQNzMelC8Q4rfuKVAVAdDB1+arN7j2wVCAFj3gidvMfArp+Ns5WLQEjSXPInWY03oVIa4EmIxOSFW9DZhmQMQT5mT+tMbdtWBYM7qPqMjfoCJnpVH4swvt47gDARKLG2gmDrsKd2+P5LQtE7AgeGB+UiPgk+tBqRozjZYFsjUZJPi1M/l/XeK7b6soA0dVkQPyhieZ5xrvSuzxBHDFLjSc8EELBaAD+pqY23LFgGYZlbfNAVYIJ896nyuytprgLvO/dG5pmyEgSfqnQaxp186iXNqZM5rYhQDuAWAOsnWPSh8PYAysI8KEDQnQuGJ9Z0ijb6XlJusuXMwYwAcp5SJ0Fa0Y5vQxyrJi4JAkTGpGnpUd6wYlULFrzEARJgkRqY0iubeIgmHhg51JCjMRJMnlrVf7R3iuQ28WUJkqoYxPVfykb7amimhJcIR4vicXmOa73eYypEsIMaQOsyRNW3CYtLjXXVMpFnXNII28MacwDMc6o+Ec5gA6K5eGuXcuUnfO6LMxHkY9aunDMbZuBLdq6b+IK5mKW4QneP9MefIVpPglDsZ4W4O5ty6rKTkBHlp1rng/Be/uXczZUWNtSZE+1bF0ZcxkHUHTnptRFh1wwJVm7y5BdW2EzEfb5qWTJKEG49l44fVkogmL4Y4chFfJmhSY1A5+dJk4Y97EXQjZYcqWgmCAAIj02qx8TxwazagyQxHvpNV/heJC3rsk/WzCDGoPMTrVceaU8W7yc8tMsebZ8sc4m2Ve+CCT3aopjQkABivxQfEmcwyhgFtqIG/Uz5zTe3xfJbmFLZwQObD+utLMVis7kAkKNQQSJLAE1z4sz3q1/KL5NH7ZK+v1Elritm0QbhWTIBXX/22iobvacPm7scoGvIc/XyqbtTwdbZtPZyqC0sjctNSvVT05GlmJuswKrGUiGmAuv712VS4OVu2LOJ8ZVywbWI0EgjTfTT2NDWMQmYM7O2vhEwY6fSfmpuLY8sBmtEMBAuJ9IjTnpUfCbFzEPkVRcaRLsRktj+Y9fSpjL6Ho3CsZ3eS60zlVgCfyg6AexNTca7Stf0CqqqTBYST+1JDwYIglsq+XMjnHKk+M7uY7xmLEDQ6D41iKolSGbslxHEzBFuFC7nRRJJ8qkwWMeYZ+QiJEk8x6V3hsKugC6A7xppRr3FVTEFjuY+wEbedYwFiMarMYYEAxvvG9Q4niFq19Xh0k9TOwPPXeortq0w1AmeQ6+dcYTg1j6iJO8sToJo2zUjnCY3MucjINhzJ855VhxmozGDtrqT0/s1rGNbGgJYHYLsPMGuMPcRAXVQW6k5iK1go6RpIZRIM7wIPQ0wGFEZ2Inof6Urt33YkERzH6RXV5AROu+v+xrWGhsOJ5V2gcht7ipMHxm7bbNbuFddQBPyNvKkltyu8kfb1qaxfkSuXfcH7aVrMW3hnFwLim6sDPmJG0b/T0mKa8a4fbxVu8/fXtATFu8yg+WQch51QHuTqc08+X6/0om3iAFzBssaSNdPWhsixt7R6L2h40+GPhs5ptAI+4BnZhoY01I6V5Rx3i2FxLM1xLti4GLEWCHF3yRjGRpmZHOnXHMb+LthLjMr8rygZ4ggAjprVcvdjrrJNu4t05MzAA28pEEgAnxNvrOu9aVkytDCHPmuBghAzA76jYc+XONqsnZbi62gAMEbqsFgQBodiWjxN6UpwfDbyu1yMzKFKnvBGuYKTrJbRtKa8Aw+P7zv7SNcBInN9Agn7enxSJfJufB6Zg+HWiqsbK2iwmEZgQPPbXypJjcNcJa6PEjGV/mAmJkmTstMuCcSv3STesizlYiJZ88cxKiB81GnEAS41ARsuojfXSoZ5Ne1I9LQpKXqN9dWL0ut3bQJIbNB5CdfimXZqwGF5yiuBfYGY0E7jnvSvi3Fms5nUSS6qB5OYn4pJf7W/gyVKXGGZmJVgBuY356V06eG2FHHrc3q5nPr9iwcQU96LaM4COTmGsKRKgGZnlQTY02nFrKcpnUkyDppEa/NPDi89tbi6ZsrGYkBlBE/NJMZhitxX8RZs05iImBJrlUpTm6VJHblcYYUn/lLlh3HOJ2rvDlQXFa6rW5X82hhj1GmtUbF4pAzKZ1BjMQR8RIipOOoofNaZwCZbNlHPlGpFV7GXJ0zA66/tqQK6JM8uuSVsYyEwQwJmMxjyAEVZuyHFSwKwyB2k3BBE5SI0idBHvVV/zFgoRwG6CTP6/atPjrhAgwYgQYg8oEUljJHoPEroY+Jt1hVjYDkKCwOH1DRtqPOgbnEW8LS0MoIBXlEc+hBrkcaAEQd9AT/Tzqm5DbS0viBABaJ1Kn9OlL8ZjASdVnoD9vSq1ieKljJYz5GhRihOoBoOYdo6xXGVWdBvsOdC3+0BZYCATuevlHKld68Dt96izCQQI9BS7mGhkvEso8PhB3G3waMw2KskCCQfMfpFJ5JjT33rhiRsSPMVrDRZMOhYmJE8yNK7vYYyfFG0gCTpzk1XbHE3Q6sWB66/GtOcNxq3cAVmMjnAAiPXTpTKSA0EiykiSGPLMZ/pH3qXDXNTCmP1+BU9q9bCjLHrodP61HcxczAHpzp0BnOk7KOknMfjai2VR1I2HQUIb5O4UdOUV3bYDYn0Wf1P9KwCd8Uq7gDyFYMSQQQpPXSajBI1ywd9a2brEatAH96UQGuI8Fs4qTctrnP5z4XHSDz9CKBwX4nCMlq1dLIWIQwTv+XLyeZ8qKuwdc7GpsNd/KJBBDAnfpI9JoNfBlXkswxTFVQvNwL/ABDJ+rXQ+GABI26VUcX2htW75tPrBGZpEMf5kMdeoqDLiFfW3aQEn+MDcKidy2sT6il/C+ywxV9B+IIJWMyW1aACerKAp/m19Kz54Qu6nZbcLYOKZAigKLwL5mGwkHWOpqS9wm27OwtL3ZEMmY3JGp0089a0eyOGwyg/iMTdyeIW8yZCwmCyqgJAnaaX4LFWVthXtXHYEmFvNZAXmSAp0nzpo43FVIWeZSdx6CsNimyybV3xZDlyNplAAA00EUFxnj9jMuZCjQcu4nMZ/MNfatPcwhVzmyQMyxeuOWnlmz6GfKu+CcTmU/iFR+S6FurB2gsdvSKj6fhSKyzqX+pWeI2MV+HZGGS1BLuSpLH8u0kCdBHvRHEuJLfTN3Vq22mqakGOfgppexSmQmK1A8Qt2lJ9JPOlP492zF7mIEbFSVHpIjWKXd4DJXy2L0N5Ea2ig94IJS3Jj1IkUD/ld6R/8d5+P72o65iw+rNfynSC5An7mT61xbuqVKwYLAnSNYIA01IiaDNFJujuxg7+ouaDpccfALGuLuEEkBlJ8iG+40oJbwUGLAQGYISfLWdZqawz6qS0ETJWI00jQfFZ0aPdHBsEVvvY5CnFvg1xlBUhp1BHOlmJsFDDSCNwQQaVSTHo4N8+lcvcJH1GiLbqIkL+tFWzb00HtpTGoAVSNSGj4n3qW0oaYX+/imVlE01g9eXxFGDCZtjOnI1hkhC+H11A9ht962nBbjfSBPOfD+tNbnCwp1EnnrJ+Jouw+UCXkD8pE0UgNCvDjFWl+lSAfpIE/NOcHijcE926ERKsIA9DzHtXGMxDEjK2oGqxv5abVPgtRzXQzm1029vSnQrRu7ZPOD5b/wC32oiyzR4RHU7fYVCLaoIzgHfr8VKmJz7Lz/Nr79KcQy5bLCMxMaaaAetdPZVSNp3jc/370Pccs0MPCupHnyEVLAAzOYB1E7+wogMbFSdgOXT7VFatmfPyqVI5CB56sf2FTJign0rr1O9ADJ1d1XN/7CNx1/5qHDhVurftMbZTpDIZnRlI03OxA9YqD8YzEgEA/wA3X1FZewbMZzxA5f09qKA/gi4ri8WzPnS13eQw6P8AVqNvDM6fSfmqhxLiF0Muo1HMyDr6CauNy7lgEKSwggx8msxfAsLiRDr3b8rltisTrqp0ajKVi7SgHjN0NoVXyRQB67VN+Lv3UJBMKQD4iJ8gsxTUdjst+O9c2wv/AFQBJadgJ296MwvZhUBIu3VJ1KwsHyktNQ3JdsO0stzDEiDHoZ/rVfxfCrrtcW2R4WGpZtJE6Ab16A3DYGl+/wChOYe0jalqYFu/vKMQ4/h23nu1M/UsERy0+agsTj0zpjVNHnz9lMVzcR7mpBwi/bUByIkkQDyEnSY2Br0U8NuaxfVo62v96A4vgboyZ2tmXAEKV+oFddfOm2zNCkyjp2bvnUXAM2s5SdPXNUq9nWQM7XMxAnb+pNXHh1l3tIRaRvCBq7DYD251zjVGVka0oYqQALikzBiBvvQcMjNwpC2zhnA+sEeY/pFQY+zK+LWCNYjSdRT7BW1iWt3FIUbjSdPqLQI+aFtWme2zW7eYBhnMBwqbOQJExM6/ymKl6LseMG+Sr4zgREm3r5HQ+3KktxwjFWDAjcdK9XuYBDftWrl+0juAo7lS5djMGNl0jaRVTv8AC1TjGMtZu8CWMuZgJlgg5CARNXxwl5JytFRONTkaks4udzHTxV6tiOyuCJYZdQfpVwDy0jedR8il1/8Aw6sMJBZTqSFAYeQk69Naq40GMW/JQDf6PPvWkvkA+Jvn9KuC/wCHlkyrXCrjr9J9II+K4u/4XHdb49MpH3JNCrNKMovkrVniLj8x2jU10mOgkiddvLTn199qcXf8M8T+W4h9X/aKW8Q7E4uyrO0ZRu0rGxPWeXSjTEsJwePzaHXzj9zTYHICYHuf2FUDCYnmT6cuVOcHxWBB121mipAotxvAgAGJOuXT7jWoLVwyfDAI0JH3FAYfiKkkmBAGhI/UURbxef6STy8I1+TTJ2BoPXD8zz9hXLgToM3poK4FqeWvMkzPpyBqcWup+KNgohysdvCNtNdY51LZUzO5HT/fap1aAYBM+wP+9RPiDtqdtP29aFmcSPHYV/qTKCdWGxB6z0ob8HO7kn59taJa5sB4jPLQD/uPWsxdlsuYNHJjuT5/71gMGfiS4aECyH3BM/JrpMMrajQ/ysdfUTypViLDxLqNDvv8daPwl7KBJPkPL05CklBS4YttHpGKdEWXITNtmhdv1pa1wfiRcRHdO5KEhYAOYFdWgHnqKs2E7OZWLBUQnmBqfU9femNrgdsDxFm66xPxTbS10VFhcOUBETnLNm+ygfrUWO4Leu22K52YMrKFQINGG0npMVf7OBtqZVFB6xr80RR2g3FH4T2MbIq3uWbQsX0zEjTRRpHKntjs7YtqBGg6eEfAp3UGOQtbYAgEiJYSPcUUkjbm2VjH2EtqSAxzHQCdRsAR0PT5qu4Lj5tm6rgwTAXNoqiRuNpMfFBdre0K28UiKSGtpdh4KgllXXKBooyiq3wPjwa+oTDtcYowTIplpBzKM0LtJkmBSvykdcc/CXaGzY2MfacZ+7FwsqMcoeAdDyJnTWdgKWcPWeNY/wAOXx2lyjWJuWhFR9ksWwxFvv0OTOQHgNH/ANZ13gAMNOlb4BcH+aY8kgf/ACLYEkD6bgP/AOanitJ2TnLfJbUOsfeT8a4zLPfjMJEwr2229Emu+DYQPh8Obo8RDtdXVcvdWYVNDsoIPqZqwG3ZuEnu7TuJglRPSZImOU1Des4dkLOumuYqzL9IyH6SNCBEcxVbQFCXwLeHYhmxBS4xNpMEgaTP8QIruxnnlYa71BgeM3reAs3Cpzd+qNME5MxZgRyIt/pXWOa0JSH8YcvBJgXFCtqRsUAjoAaJwGGtKotqIti610KBpDoyFR5eKZqW+Llwdb02SMPcuGMcLjrrYc3VW25m7llighLtxRMA6BEB03Jpb2oxpbha3WABdLTsBsM6EkDyk1NgcCbeGWwrZill7anYMXz/AFDpLD4ml3+IAycM7vpbVf8A0CD+tVs4543E8kww0FG2UBMjf0orspgLV1mF53RVWVyxqS3OeUVxedVZgrHKrEKYgkTEx6VNwajv8MnHJFy2eUS4NgjhnQkeQGnnrVsweKQqIkxyOmnptVQF8AiJzE89vedqY4M3JBlBrEFoJ9CNKCbG4Laj+U6SIoe9dVNXYCRpr+lA99d0gKsbz4z8da1Y4tZJysxznQhljblppFNYGMkl1B+kbiOft0qNl33jfeD88qCCW1Oe1Ftpg5dQ3/ctQYfFG4zZ5JBy+BdD01nQjz60wjYwxGMVF8I226A+fWgmxj3AMoy7ZjPuY/pSbjF9rdxRMgkHflO0j0rq1xcG6VdZUxlUaRvIPxQsUd3eJg+IsGAiNPkEild3iC6BVA1InMTJBjn+lLMdjzIRVI1gKBzJ00jU1eeynZW/ZnE4kZbx0tpoSojxO2sAnYDlRuxWj2+sqs43ieIGPS2o/g5ASMpMyTmJYfTlAHqTFP8ADYxLihlYFTsdp9JprKUT1lJsb2nwtvMGvW5T6hmiB1J2pJxHjN3E20fDI11QcxyeHNpAyM0SZMxHKs2ZKy6E0Hi7gKlWAIIgg8xSjsTcxbWX/GKVYXD3YME5IEZiNCZzawOVNsbZG9CwpclK/wAQOGriLdm2AFd2ayrAbK1t5HpoK8y7A8aa2ty0VAu22LqY8QnwsJ8mB+a9i4pdtoV70galkJ01AMR8xXiuC4O93HtcUm3ayzdYgkgRD5QN2kSBzkUVXZSEnF2lY47LYBrOIGIvObihmZbOb8xYsC3KAWYx1oHsdZW/isYzJmzYloE6x/FeJ/8AEU6y28PcZGuC8iEJmK92VjWZ1AOu3lUVriad531uy4BYE3ArZRlUoubQA6MRNT46ZSLknvXFFlwmGuKxZFL5VyItxoIGaTDAGRtv0rvF4qLhHeWRbVouK3gKE8ix8LeYrjCcQtXEKhhlnYaRziYjeub/AGdtXme4lw52cOSuVwCNNlgxtu2kVlAo9S7thVvBgOQkarrpmkmTLGdd/igjYAI7o9TljoYJAO2tdYngLxe7u7bU3GUybZBhSGy3DmOaWVRMCFJreOfGHvSuRfHbNrK0wqqwYMInVoMelB47Hhq2vqD2VdruQmFII2gnYxO4Ou4+KUf4mXwcAjHfNyPXSOsVZ3wWdLZuAF8i5yVElwo1nyM6edUv/FGEwq21nRl0O4hv3maEI0PqcqnG1wyPgPB7VvDJmyXLt0K7az3axOU9DJBnrSztVwpsPkugEJd5EfmiSQdiDv5UrxC3M1vLmJZVCEH6gAAMvXURRHGLmKbD2kvqVto5yZj4iTmOvkJNWmrhXweVFrdYt/FCIy+4NT2rlthleSPP950pWEjz94reb1H3rmtooPQukrcEAabTQNi01wMVaWQ7wJ66UKh10Ye8j9aZ4TiDD8vxBo2Bk2ExrypWCw3VlA1/QHzru/xxUtsFtZGMyoJJLHmSKgxXjM5Sp65T9+tEYYud/HHPKRp8UyYrBeMqq2rUkl2A5zlG5BHrFLruKGdbsCRB0PTSmHEMA7RkRgoP5vCB6E8qddiezefEJcZ7cJJy/XJ5aabGiuWBl97C8DspbXE3bZ/FXBIzf/Wp2CjkxG53q0ZZ660Eq3djkbXU+IH9D+tNMNiWAg25E8mBj96o+DI8N4Lxi8t5il66pcasHMmNhVl4OgxOMtpdvXWLqyznJaImATIExSi9wy3bVjmAYTuefTlrS9sWbTpcWZUg6Eg9NxqNDXDqbjljT4PpPsyMMmgyJxW5Xz+B7jw/huHsrkWzIBB8fjM9ZNNRxHkBPQCvFrXaHiF/+Nn7pEOjFgq+hzHxfBqwcL7UpfbJeYzG9sFbR8ifqJ+RXbtZ86pIv2I4+Aco8Tfyp4j7xoPeKDvcQvPuRaHQeNz/AOR8K+wb2pcrAABCFUHZIj0P9zUWLxWVGbKWyiYBEmOQkgVqDYBxlwzjw67ZiSzHXmTVX4xxQ27gtJfYMTlFsNoAx26KNppRxzti9+UUraU6ZVMufItA+AKR28BcKuy23KoMzsFMKOrHlS/cPva6L9fwdxwRaItEsWkTCsdZzZdTM6+dU7tHYxOFE4jEC/cPhHjbSeeUiDHlScKVMqzKf9LMP0NDYvM7ZnYs0RmYyY6SaAjkA4bMn0sRHQkfvTez2ixC7uWjYNDAfIpeUrMtMLZZsL2/xKAAw3uy/Akr9qb4b/Euf+pbMf8Ahdn72o+DVBy1yVrWbcz1PBdu8Lz8EtmIl1k7a5kye2blVe7c8Rt32VrRDKzgfUGnKhOkE6SI9apZXp9tKa8Ux1llHcpcUqseNg3KNCB6mg2U3tp2NDw8piMNDE/w7RXXaJmPcE+9Pe1NstZQsZm5I8hlNC8DuAIpKkwiQwExC8vEOpojjOMF1VQIwymfFAnTyrocfYyayJNJc39CrnDgcqwWvKmJs/fnXPdj/j9d65aHYB3HlUn+XkwBufsOp8qMFvnE8gOp6TUtssATOpOv99BFHaLYvXDEDmB1qSyp5M3lRWSdTttrXPdkR0o0K2QsjEwST8mp8PYjb7GihZA0BPr1mpksxrHvTJCk+C4leTRblweQJqy4LtRilEd6SOjAH771XLVoz5GrFw3hIKzcJHQD96agWxXd4fZzFnthnIMkku0/6c2i61VOL4K6j922XyK7n7mDXrnHMJhLyxaug4gHwrBLMeauBsSedV4cIZXv27oVzk8NxZXYzlgyQTOsdKWcIyabR0YtRlxRcYSpPsTYa1dxAV7zbSFRbY0AjXMf2X3pmtoAQGyJPiI+o+QOpmgbYNi5CaMOc+0jYfatrinKWnIJJzI0RBZCJO0zDCdaaiKfyEPdckd1GGtLziWOs6nqazG9p+6YKzArGvejxsf9NtNY82NB8TxjNayuXt2y2hQwzREwdNPEAYia54Y9hFc2raKEQu0pqQInWT4vLnWo1jFsUl6y9wW/w7qpKXbiAhTyJjYHb3qjcR7TYm8gW9futb521y21mfzFT4vvTjtB2gv3EGHsQEfR3J3zaRJ2Ec4qjPh8ugWImZP96VKZ1YVafR6FjexagZkxIPhB/wD6CTrlJERHOkd7gF0bFG+V/rSrDXDqUYqQAZSR9uZpvZ4viEJVmzEbhxqPjWaaiCq+RZiuFXl3ssPSGHvVqbsrhbYH8S3c0UszXSh1+oBRppr19TUNntDpL2wvo5BPsQaEu44yWG3L3/5rnz5HBKket9k6KGqnJSdUhP2hwNq1eC2XzKUBMEkBtZCk6kbb9TSspVyw+CS8pLqGMgDyEVBe7MoT4CV85P6edUxtyimzh1mBYs8oR6TKllplwrhBuDO2ijbz/wBqZ2OzhDCWJHME/wC3tT17eVABoAPb71Q5qA2svCKNAoAAG/ofSd/IVu7nZVFzUAmIABJI6xy1oq0/TcAafv8AFcXU2HnVHNuNC+mk7oXzqRHn+1YLR5ddoox1iegG46+Z6VDkmInYaRHzz2qQ5GEnXfTryrSrptp8VOEHIyfX06VKyQNjpof7iigEQtgefnUwtgj+4+KkVd50+fv51MvIf37eelMKDqnWaNweHYnKomeUSfYVNg8Iz7QB1P7dauHBrFuztqSNWP6DoKNC9gHC+C92JcS3Lyo8W/tR111IkEV0ipEgia1jULUbEqrIt5EW4DqwAcAcpGs+ZovC8CuXVt3LWQDKFIJIgrodhrO9dWEULzzuYbznQajlJEjpRbB8NCgMozE6sDm225ATvpWY1iy/h0uYfXCoi7tiLl0aAbsI8RO+mlI7XAsPh1A8dy1nFzwmNSoBCGNZ0n0pgMLbJWUVpJMZV3PTSR60VgsHnGTKdQYA3A9fSNaIrA+KWrT4Z+7RLInOFY5joIk8lZojL5TVU4hYa2pa6CiPbbKWEKfPp1q1NhbmHYqUafrXQEHLEHnMGoOI9oRiMMfxN/vHKkDD27ZUBjszvzA30isbspmBwaMQ4YEdV8Un+tVs4B7+IZbSTBJPRR1Y7CrNZ7KKFW8GIZif+nKgAGIJBkkjWD1FbwPBHzNazFLTzmKaEaaGNmPlS2baILFh7DZkiW+ljqI6rpr5GPSt2MC3juOc2UZmAk6ExLbGJO9N8DYa7hsM7IJVBbcyRARiqzG4CRWsZZNvDs0BVuABdySFeG1PKa1o1MW3RmOcoi23Zu7Ck6AaGJ1MHTXnXd3DkyFM+EtB00VSx+FUn2o/hGF/EWUthtrzRnA0BGYgRtO9AYt2RX1Cju22HKCBUcsN6R6Gg1r0jlJLtUJ7PFcl3MrCQIKtsw8zyNWzh3Ebd0MZCMBLKTsBz15VQrttZ8a7x4rZj5UyK4u4QGMrBo2nSjGKSSRz59Q8uRzfk9QTXUQZA1BjfmNwZraK9whFtszkwFAEHmcxmAKpvZrj7Yd0S+rNh83jC6kD/T/T1ivW/wDPuHlFe3bshWUQ4J8LPAE9NTz6UuR8Uw4cuyW5JP7xFxnheJslTks3bIbJNtpKSJlxHhE6bnlUfDuC52cXbq21UA5hDDxAsqqBHLU+hq2X0wOVlt5ma4FUPbclnK7ZIMFuca6b0LwYYfCW+8xltGxLErdZhGVSTkBU6RlA1HOalXHtdfmymXVTy8Tr8kn/AEVy32fU4hMO1xijHVkXdIkMN9J66aVNxTgYVVuYd3vW2cqAVyure2hBO0CmWJ4wne5cISFvubfJlP5fCf5BMx1rviWDtWXtL+JF17emRxkUkagoRvlI1GsUizZV2k/+ktsG+6KpbukEkROxmDBraLvtqeXz/WtWuG21vm9duXIvMNUAjM+YtofyiI9xV2sWcNdsMhdbhsLFsBCuVdtWB1b151eOVVyDLGKlUHaKWLfoQRrRWFw86tsOXWprGG8RBKkqAT1g6CdND5UwfCvkzBPANCRyq8JwauznkpLgnw7agTptrRr2cpMajy/WlatRaXiIjl0qrERIrTpNZcvldDQt69MxpULvRA2W3EcKdbXeiI5idYnT/iomxhuowYiRqvkBv89K1WUBmT4rhNzu+8YKuUTGaDry23pVib72lLq72ydntgHL1zht5H6VlZW8BXZGvFELhbb3blxyM2IvaZQJ8KIBEa+VLuI4dYIUCNZYDX2rKypFAbDWA1t7RHORzPr66D5pre4betC1ca22WZ22J8MHmJEVlZRSNYJw65bw7MLyZxbOiHWDAGvJiInWmPHFt4u1mNtLaBGZQ0AtBOwHNmA0rKysgP4K7graYYMRbWDrAB5fOpEig+1/aG1jbDItpbfdWm7siSxLaZBoIWTJ9K1WUG6Mea3uH3BAIqFcCxAPXrWVlSbpjJEtvBMOfwavXZHE2bCHwKtxnALNIbbdT/e5rdZSt2hW6HHZniL4a/ca1bQIbLxJhlZrrHTr4QD5iKh4n2kvYpbeFuKA5zM1/NPg5+h5bzWqykfItmuztzD5bd28rkW2YW8hjLFzduubnHUmie0t+x/FZGZbhJCTrKmBqeQgctTWVlTcuB0VLFYgqxt2i6E6sSZ0jX0zfOwpth+JXlR0FxjaAUEnQSOeu+v5RWVlIuV+B0TzSapjPglu+31NFqNHbxZyIBgT4fenKYbKGC/mMt5+dZWUUlFpJdcnq6XS48uHdLtm71iOYmOmnzU/D8vlrz6VlZXoQk5Lk8vWYIYppRCLtldyYoFrCkkTHlE1lZQc2nQ+m02PJFyk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data:image/jpeg;base64,/9j/4AAQSkZJRgABAQAAAQABAAD/2wCEAAkGBxQTEhUUExQWFhUXGB4bGBcYGR4aHxwfHx8dHiEcGBwdHiggIBwlHBwaIjEiJSkrLy4uGh8zODMsNygtLiwBCgoKDg0OGxAQGywkHyQsLCwsLCwvLCwsLCwsLCwsLCwsLCwsLCwsLCwsLCwsLCwsLCwsLCwsLCwsLCwsLCwsLP/AABEIAKgA4AMBIgACEQEDEQH/xAAbAAACAgMBAAAAAAAAAAAAAAAEBQMGAAECB//EAD0QAAIBAgQDBwIEBAUEAwEAAAECEQADBBIhMQVBUQYTImFxgZEyoRRCscEjUtHwBxVi4fEzcoKSJEPCU//EABoBAAMBAQEBAAAAAAAAAAAAAAECAwAEBQb/xAAsEQACAgEEAQMBCAMAAAAAAAAAAQIRAwQSITFBEyJRYQVxgZHR4fDxMkLB/9oADAMBAAIRAxEAPwCwYDO65gyzOoII+4pjacqygwDrMbHSkvBL8AroSddD0pjcuZnUSEIIZiVDGNok7A0GrFToF4ziGNx51yDaQI/eTRnD+M3u7SApEQJC8umoNKe1d5QdyjxplEhh5tOtAcFxaaC69xQOQUZddNDMnlyrW0bhs9W7N4zvbIMEEEgz13kHpBFNaqHZnF92wtgkoxGjLG4ABU8wQBTPtTxfuECgwzyAd4GknTXmKyGD73FbKsFNxMxMAAyfeNh61G/G7IUvnBUHLmG09Adj7V4/jMWXutLG435oaWI9IkTTmwQEJCZSFOQb6wIBiIEkz6UTLkvGK7W2VMCW03BFYnbDDEMSXEcipk+lUmw7EEvk8hr+7bVDevJyiT5THoZ1rch4LvhuNhARbtuwLEgsQNzMelC8Q4rfuKVAVAdDB1+arN7j2wVCAFj3gidvMfArp+Ns5WLQEjSXPInWY03oVIa4EmIxOSFW9DZhmQMQT5mT+tMbdtWBYM7qPqMjfoCJnpVH4swvt47gDARKLG2gmDrsKd2+P5LQtE7AgeGB+UiPgk+tBqRozjZYFsjUZJPi1M/l/XeK7b6soA0dVkQPyhieZ5xrvSuzxBHDFLjSc8EELBaAD+pqY23LFgGYZlbfNAVYIJ896nyuytprgLvO/dG5pmyEgSfqnQaxp186iXNqZM5rYhQDuAWAOsnWPSh8PYAysI8KEDQnQuGJ9Z0ijb6XlJusuXMwYwAcp5SJ0Fa0Y5vQxyrJi4JAkTGpGnpUd6wYlULFrzEARJgkRqY0iubeIgmHhg51JCjMRJMnlrVf7R3iuQ28WUJkqoYxPVfykb7amimhJcIR4vicXmOa73eYypEsIMaQOsyRNW3CYtLjXXVMpFnXNII28MacwDMc6o+Ec5gA6K5eGuXcuUnfO6LMxHkY9aunDMbZuBLdq6b+IK5mKW4QneP9MefIVpPglDsZ4W4O5ty6rKTkBHlp1rng/Be/uXczZUWNtSZE+1bF0ZcxkHUHTnptRFh1wwJVm7y5BdW2EzEfb5qWTJKEG49l44fVkogmL4Y4chFfJmhSY1A5+dJk4Y97EXQjZYcqWgmCAAIj02qx8TxwazagyQxHvpNV/heJC3rsk/WzCDGoPMTrVceaU8W7yc8tMsebZ8sc4m2Ve+CCT3aopjQkABivxQfEmcwyhgFtqIG/Uz5zTe3xfJbmFLZwQObD+utLMVis7kAkKNQQSJLAE1z4sz3q1/KL5NH7ZK+v1Elritm0QbhWTIBXX/22iobvacPm7scoGvIc/XyqbtTwdbZtPZyqC0sjctNSvVT05GlmJuswKrGUiGmAuv712VS4OVu2LOJ8ZVywbWI0EgjTfTT2NDWMQmYM7O2vhEwY6fSfmpuLY8sBmtEMBAuJ9IjTnpUfCbFzEPkVRcaRLsRktj+Y9fSpjL6Ho3CsZ3eS60zlVgCfyg6AexNTca7Stf0CqqqTBYST+1JDwYIglsq+XMjnHKk+M7uY7xmLEDQ6D41iKolSGbslxHEzBFuFC7nRRJJ8qkwWMeYZ+QiJEk8x6V3hsKugC6A7xppRr3FVTEFjuY+wEbedYwFiMarMYYEAxvvG9Q4niFq19Xh0k9TOwPPXeortq0w1AmeQ6+dcYTg1j6iJO8sToJo2zUjnCY3MucjINhzJ855VhxmozGDtrqT0/s1rGNbGgJYHYLsPMGuMPcRAXVQW6k5iK1go6RpIZRIM7wIPQ0wGFEZ2Inof6Urt33YkERzH6RXV5AROu+v+xrWGhsOJ5V2gcht7ipMHxm7bbNbuFddQBPyNvKkltyu8kfb1qaxfkSuXfcH7aVrMW3hnFwLim6sDPmJG0b/T0mKa8a4fbxVu8/fXtATFu8yg+WQch51QHuTqc08+X6/0om3iAFzBssaSNdPWhsixt7R6L2h40+GPhs5ptAI+4BnZhoY01I6V5Rx3i2FxLM1xLti4GLEWCHF3yRjGRpmZHOnXHMb+LthLjMr8rygZ4ggAjprVcvdjrrJNu4t05MzAA28pEEgAnxNvrOu9aVkytDCHPmuBghAzA76jYc+XONqsnZbi62gAMEbqsFgQBodiWjxN6UpwfDbyu1yMzKFKnvBGuYKTrJbRtKa8Aw+P7zv7SNcBInN9Agn7enxSJfJufB6Zg+HWiqsbK2iwmEZgQPPbXypJjcNcJa6PEjGV/mAmJkmTstMuCcSv3STesizlYiJZ88cxKiB81GnEAS41ARsuojfXSoZ5Ne1I9LQpKXqN9dWL0ut3bQJIbNB5CdfimXZqwGF5yiuBfYGY0E7jnvSvi3Fms5nUSS6qB5OYn4pJf7W/gyVKXGGZmJVgBuY356V06eG2FHHrc3q5nPr9iwcQU96LaM4COTmGsKRKgGZnlQTY02nFrKcpnUkyDppEa/NPDi89tbi6ZsrGYkBlBE/NJMZhitxX8RZs05iImBJrlUpTm6VJHblcYYUn/lLlh3HOJ2rvDlQXFa6rW5X82hhj1GmtUbF4pAzKZ1BjMQR8RIipOOoofNaZwCZbNlHPlGpFV7GXJ0zA66/tqQK6JM8uuSVsYyEwQwJmMxjyAEVZuyHFSwKwyB2k3BBE5SI0idBHvVV/zFgoRwG6CTP6/atPjrhAgwYgQYg8oEUljJHoPEroY+Jt1hVjYDkKCwOH1DRtqPOgbnEW8LS0MoIBXlEc+hBrkcaAEQd9AT/Tzqm5DbS0viBABaJ1Kn9OlL8ZjASdVnoD9vSq1ieKljJYz5GhRihOoBoOYdo6xXGVWdBvsOdC3+0BZYCATuevlHKld68Dt96izCQQI9BS7mGhkvEso8PhB3G3waMw2KskCCQfMfpFJ5JjT33rhiRsSPMVrDRZMOhYmJE8yNK7vYYyfFG0gCTpzk1XbHE3Q6sWB66/GtOcNxq3cAVmMjnAAiPXTpTKSA0EiykiSGPLMZ/pH3qXDXNTCmP1+BU9q9bCjLHrodP61HcxczAHpzp0BnOk7KOknMfjai2VR1I2HQUIb5O4UdOUV3bYDYn0Wf1P9KwCd8Uq7gDyFYMSQQQpPXSajBI1ywd9a2brEatAH96UQGuI8Fs4qTctrnP5z4XHSDz9CKBwX4nCMlq1dLIWIQwTv+XLyeZ8qKuwdc7GpsNd/KJBBDAnfpI9JoNfBlXkswxTFVQvNwL/ABDJ+rXQ+GABI26VUcX2htW75tPrBGZpEMf5kMdeoqDLiFfW3aQEn+MDcKidy2sT6il/C+ywxV9B+IIJWMyW1aACerKAp/m19Kz54Qu6nZbcLYOKZAigKLwL5mGwkHWOpqS9wm27OwtL3ZEMmY3JGp0089a0eyOGwyg/iMTdyeIW8yZCwmCyqgJAnaaX4LFWVthXtXHYEmFvNZAXmSAp0nzpo43FVIWeZSdx6CsNimyybV3xZDlyNplAAA00EUFxnj9jMuZCjQcu4nMZ/MNfatPcwhVzmyQMyxeuOWnlmz6GfKu+CcTmU/iFR+S6FurB2gsdvSKj6fhSKyzqX+pWeI2MV+HZGGS1BLuSpLH8u0kCdBHvRHEuJLfTN3Vq22mqakGOfgppexSmQmK1A8Qt2lJ9JPOlP492zF7mIEbFSVHpIjWKXd4DJXy2L0N5Ea2ig94IJS3Jj1IkUD/ld6R/8d5+P72o65iw+rNfynSC5An7mT61xbuqVKwYLAnSNYIA01IiaDNFJujuxg7+ouaDpccfALGuLuEEkBlJ8iG+40oJbwUGLAQGYISfLWdZqawz6qS0ETJWI00jQfFZ0aPdHBsEVvvY5CnFvg1xlBUhp1BHOlmJsFDDSCNwQQaVSTHo4N8+lcvcJH1GiLbqIkL+tFWzb00HtpTGoAVSNSGj4n3qW0oaYX+/imVlE01g9eXxFGDCZtjOnI1hkhC+H11A9ht962nBbjfSBPOfD+tNbnCwp1EnnrJ+Jouw+UCXkD8pE0UgNCvDjFWl+lSAfpIE/NOcHijcE926ERKsIA9DzHtXGMxDEjK2oGqxv5abVPgtRzXQzm1029vSnQrRu7ZPOD5b/wC32oiyzR4RHU7fYVCLaoIzgHfr8VKmJz7Lz/Nr79KcQy5bLCMxMaaaAetdPZVSNp3jc/370Pccs0MPCupHnyEVLAAzOYB1E7+wogMbFSdgOXT7VFatmfPyqVI5CB56sf2FTJign0rr1O9ADJ1d1XN/7CNx1/5qHDhVurftMbZTpDIZnRlI03OxA9YqD8YzEgEA/wA3X1FZewbMZzxA5f09qKA/gi4ri8WzPnS13eQw6P8AVqNvDM6fSfmqhxLiF0Muo1HMyDr6CauNy7lgEKSwggx8msxfAsLiRDr3b8rltisTrqp0ajKVi7SgHjN0NoVXyRQB67VN+Lv3UJBMKQD4iJ8gsxTUdjst+O9c2wv/AFQBJadgJ296MwvZhUBIu3VJ1KwsHyktNQ3JdsO0stzDEiDHoZ/rVfxfCrrtcW2R4WGpZtJE6Ab16A3DYGl+/wChOYe0jalqYFu/vKMQ4/h23nu1M/UsERy0+agsTj0zpjVNHnz9lMVzcR7mpBwi/bUByIkkQDyEnSY2Br0U8NuaxfVo62v96A4vgboyZ2tmXAEKV+oFddfOm2zNCkyjp2bvnUXAM2s5SdPXNUq9nWQM7XMxAnb+pNXHh1l3tIRaRvCBq7DYD251zjVGVka0oYqQALikzBiBvvQcMjNwpC2zhnA+sEeY/pFQY+zK+LWCNYjSdRT7BW1iWt3FIUbjSdPqLQI+aFtWme2zW7eYBhnMBwqbOQJExM6/ymKl6LseMG+Sr4zgREm3r5HQ+3KktxwjFWDAjcdK9XuYBDftWrl+0juAo7lS5djMGNl0jaRVTv8AC1TjGMtZu8CWMuZgJlgg5CARNXxwl5JytFRONTkaks4udzHTxV6tiOyuCJYZdQfpVwDy0jedR8il1/8Aw6sMJBZTqSFAYeQk69Naq40GMW/JQDf6PPvWkvkA+Jvn9KuC/wCHlkyrXCrjr9J9II+K4u/4XHdb49MpH3JNCrNKMovkrVniLj8x2jU10mOgkiddvLTn199qcXf8M8T+W4h9X/aKW8Q7E4uyrO0ZRu0rGxPWeXSjTEsJwePzaHXzj9zTYHICYHuf2FUDCYnmT6cuVOcHxWBB121mipAotxvAgAGJOuXT7jWoLVwyfDAI0JH3FAYfiKkkmBAGhI/UURbxef6STy8I1+TTJ2BoPXD8zz9hXLgToM3poK4FqeWvMkzPpyBqcWup+KNgohysdvCNtNdY51LZUzO5HT/fap1aAYBM+wP+9RPiDtqdtP29aFmcSPHYV/qTKCdWGxB6z0ob8HO7kn59taJa5sB4jPLQD/uPWsxdlsuYNHJjuT5/71gMGfiS4aECyH3BM/JrpMMrajQ/ysdfUTypViLDxLqNDvv8daPwl7KBJPkPL05CklBS4YttHpGKdEWXITNtmhdv1pa1wfiRcRHdO5KEhYAOYFdWgHnqKs2E7OZWLBUQnmBqfU9femNrgdsDxFm66xPxTbS10VFhcOUBETnLNm+ygfrUWO4Leu22K52YMrKFQINGG0npMVf7OBtqZVFB6xr80RR2g3FH4T2MbIq3uWbQsX0zEjTRRpHKntjs7YtqBGg6eEfAp3UGOQtbYAgEiJYSPcUUkjbm2VjH2EtqSAxzHQCdRsAR0PT5qu4Lj5tm6rgwTAXNoqiRuNpMfFBdre0K28UiKSGtpdh4KgllXXKBooyiq3wPjwa+oTDtcYowTIplpBzKM0LtJkmBSvykdcc/CXaGzY2MfacZ+7FwsqMcoeAdDyJnTWdgKWcPWeNY/wAOXx2lyjWJuWhFR9ksWwxFvv0OTOQHgNH/ANZ13gAMNOlb4BcH+aY8kgf/ACLYEkD6bgP/AOanitJ2TnLfJbUOsfeT8a4zLPfjMJEwr2229Emu+DYQPh8Obo8RDtdXVcvdWYVNDsoIPqZqwG3ZuEnu7TuJglRPSZImOU1Des4dkLOumuYqzL9IyH6SNCBEcxVbQFCXwLeHYhmxBS4xNpMEgaTP8QIruxnnlYa71BgeM3reAs3Cpzd+qNME5MxZgRyIt/pXWOa0JSH8YcvBJgXFCtqRsUAjoAaJwGGtKotqIti610KBpDoyFR5eKZqW+Llwdb02SMPcuGMcLjrrYc3VW25m7llighLtxRMA6BEB03Jpb2oxpbha3WABdLTsBsM6EkDyk1NgcCbeGWwrZill7anYMXz/AFDpLD4ml3+IAycM7vpbVf8A0CD+tVs4543E8kww0FG2UBMjf0orspgLV1mF53RVWVyxqS3OeUVxedVZgrHKrEKYgkTEx6VNwajv8MnHJFy2eUS4NgjhnQkeQGnnrVsweKQqIkxyOmnptVQF8AiJzE89vedqY4M3JBlBrEFoJ9CNKCbG4Laj+U6SIoe9dVNXYCRpr+lA99d0gKsbz4z8da1Y4tZJysxznQhljblppFNYGMkl1B+kbiOft0qNl33jfeD88qCCW1Oe1Ftpg5dQ3/ctQYfFG4zZ5JBy+BdD01nQjz60wjYwxGMVF8I226A+fWgmxj3AMoy7ZjPuY/pSbjF9rdxRMgkHflO0j0rq1xcG6VdZUxlUaRvIPxQsUd3eJg+IsGAiNPkEild3iC6BVA1InMTJBjn+lLMdjzIRVI1gKBzJ00jU1eeynZW/ZnE4kZbx0tpoSojxO2sAnYDlRuxWj2+sqs43ieIGPS2o/g5ASMpMyTmJYfTlAHqTFP8ADYxLihlYFTsdp9JprKUT1lJsb2nwtvMGvW5T6hmiB1J2pJxHjN3E20fDI11QcxyeHNpAyM0SZMxHKs2ZKy6E0Hi7gKlWAIIgg8xSjsTcxbWX/GKVYXD3YME5IEZiNCZzawOVNsbZG9CwpclK/wAQOGriLdm2AFd2ayrAbK1t5HpoK8y7A8aa2ty0VAu22LqY8QnwsJ8mB+a9i4pdtoV70galkJ01AMR8xXiuC4O93HtcUm3ayzdYgkgRD5QN2kSBzkUVXZSEnF2lY47LYBrOIGIvObihmZbOb8xYsC3KAWYx1oHsdZW/isYzJmzYloE6x/FeJ/8AEU6y28PcZGuC8iEJmK92VjWZ1AOu3lUVriad531uy4BYE3ArZRlUoubQA6MRNT46ZSLknvXFFlwmGuKxZFL5VyItxoIGaTDAGRtv0rvF4qLhHeWRbVouK3gKE8ix8LeYrjCcQtXEKhhlnYaRziYjeub/AGdtXme4lw52cOSuVwCNNlgxtu2kVlAo9S7thVvBgOQkarrpmkmTLGdd/igjYAI7o9TljoYJAO2tdYngLxe7u7bU3GUybZBhSGy3DmOaWVRMCFJreOfGHvSuRfHbNrK0wqqwYMInVoMelB47Hhq2vqD2VdruQmFII2gnYxO4Ou4+KUf4mXwcAjHfNyPXSOsVZ3wWdLZuAF8i5yVElwo1nyM6edUv/FGEwq21nRl0O4hv3maEI0PqcqnG1wyPgPB7VvDJmyXLt0K7az3axOU9DJBnrSztVwpsPkugEJd5EfmiSQdiDv5UrxC3M1vLmJZVCEH6gAAMvXURRHGLmKbD2kvqVto5yZj4iTmOvkJNWmrhXweVFrdYt/FCIy+4NT2rlthleSPP950pWEjz94reb1H3rmtooPQukrcEAabTQNi01wMVaWQ7wJ66UKh10Ye8j9aZ4TiDD8vxBo2Bk2ExrypWCw3VlA1/QHzru/xxUtsFtZGMyoJJLHmSKgxXjM5Sp65T9+tEYYud/HHPKRp8UyYrBeMqq2rUkl2A5zlG5BHrFLruKGdbsCRB0PTSmHEMA7RkRgoP5vCB6E8qddiezefEJcZ7cJJy/XJ5aabGiuWBl97C8DspbXE3bZ/FXBIzf/Wp2CjkxG53q0ZZ660Eq3djkbXU+IH9D+tNMNiWAg25E8mBj96o+DI8N4Lxi8t5il66pcasHMmNhVl4OgxOMtpdvXWLqyznJaImATIExSi9wy3bVjmAYTuefTlrS9sWbTpcWZUg6Eg9NxqNDXDqbjljT4PpPsyMMmgyJxW5Xz+B7jw/huHsrkWzIBB8fjM9ZNNRxHkBPQCvFrXaHiF/+Nn7pEOjFgq+hzHxfBqwcL7UpfbJeYzG9sFbR8ifqJ+RXbtZ86pIv2I4+Aco8Tfyp4j7xoPeKDvcQvPuRaHQeNz/AOR8K+wb2pcrAABCFUHZIj0P9zUWLxWVGbKWyiYBEmOQkgVqDYBxlwzjw67ZiSzHXmTVX4xxQ27gtJfYMTlFsNoAx26KNppRxzti9+UUraU6ZVMufItA+AKR28BcKuy23KoMzsFMKOrHlS/cPva6L9fwdxwRaItEsWkTCsdZzZdTM6+dU7tHYxOFE4jEC/cPhHjbSeeUiDHlScKVMqzKf9LMP0NDYvM7ZnYs0RmYyY6SaAjkA4bMn0sRHQkfvTez2ixC7uWjYNDAfIpeUrMtMLZZsL2/xKAAw3uy/Akr9qb4b/Euf+pbMf8Ahdn72o+DVBy1yVrWbcz1PBdu8Lz8EtmIl1k7a5kye2blVe7c8Rt32VrRDKzgfUGnKhOkE6SI9apZXp9tKa8Ux1llHcpcUqseNg3KNCB6mg2U3tp2NDw8piMNDE/w7RXXaJmPcE+9Pe1NstZQsZm5I8hlNC8DuAIpKkwiQwExC8vEOpojjOMF1VQIwymfFAnTyrocfYyayJNJc39CrnDgcqwWvKmJs/fnXPdj/j9d65aHYB3HlUn+XkwBufsOp8qMFvnE8gOp6TUtssATOpOv99BFHaLYvXDEDmB1qSyp5M3lRWSdTttrXPdkR0o0K2QsjEwST8mp8PYjb7GihZA0BPr1mpksxrHvTJCk+C4leTRblweQJqy4LtRilEd6SOjAH771XLVoz5GrFw3hIKzcJHQD96agWxXd4fZzFnthnIMkku0/6c2i61VOL4K6j922XyK7n7mDXrnHMJhLyxaug4gHwrBLMeauBsSedV4cIZXv27oVzk8NxZXYzlgyQTOsdKWcIyabR0YtRlxRcYSpPsTYa1dxAV7zbSFRbY0AjXMf2X3pmtoAQGyJPiI+o+QOpmgbYNi5CaMOc+0jYfatrinKWnIJJzI0RBZCJO0zDCdaaiKfyEPdckd1GGtLziWOs6nqazG9p+6YKzArGvejxsf9NtNY82NB8TxjNayuXt2y2hQwzREwdNPEAYia54Y9hFc2raKEQu0pqQInWT4vLnWo1jFsUl6y9wW/w7qpKXbiAhTyJjYHb3qjcR7TYm8gW9futb521y21mfzFT4vvTjtB2gv3EGHsQEfR3J3zaRJ2Ec4qjPh8ugWImZP96VKZ1YVafR6FjexagZkxIPhB/wD6CTrlJERHOkd7gF0bFG+V/rSrDXDqUYqQAZSR9uZpvZ4viEJVmzEbhxqPjWaaiCq+RZiuFXl3ssPSGHvVqbsrhbYH8S3c0UszXSh1+oBRppr19TUNntDpL2wvo5BPsQaEu44yWG3L3/5rnz5HBKket9k6KGqnJSdUhP2hwNq1eC2XzKUBMEkBtZCk6kbb9TSspVyw+CS8pLqGMgDyEVBe7MoT4CV85P6edUxtyimzh1mBYs8oR6TKllplwrhBuDO2ijbz/wBqZ2OzhDCWJHME/wC3tT17eVABoAPb71Q5qA2svCKNAoAAG/ofSd/IVu7nZVFzUAmIABJI6xy1oq0/TcAafv8AFcXU2HnVHNuNC+mk7oXzqRHn+1YLR5ddoox1iegG46+Z6VDkmInYaRHzz2qQ5GEnXfTryrSrptp8VOEHIyfX06VKyQNjpof7iigEQtgefnUwtgj+4+KkVd50+fv51MvIf37eelMKDqnWaNweHYnKomeUSfYVNg8Iz7QB1P7dauHBrFuztqSNWP6DoKNC9gHC+C92JcS3Lyo8W/tR111IkEV0ipEgia1jULUbEqrIt5EW4DqwAcAcpGs+ZovC8CuXVt3LWQDKFIJIgrodhrO9dWEULzzuYbznQajlJEjpRbB8NCgMozE6sDm225ATvpWY1iy/h0uYfXCoi7tiLl0aAbsI8RO+mlI7XAsPh1A8dy1nFzwmNSoBCGNZ0n0pgMLbJWUVpJMZV3PTSR60VgsHnGTKdQYA3A9fSNaIrA+KWrT4Z+7RLInOFY5joIk8lZojL5TVU4hYa2pa6CiPbbKWEKfPp1q1NhbmHYqUafrXQEHLEHnMGoOI9oRiMMfxN/vHKkDD27ZUBjszvzA30isbspmBwaMQ4YEdV8Un+tVs4B7+IZbSTBJPRR1Y7CrNZ7KKFW8GIZif+nKgAGIJBkkjWD1FbwPBHzNazFLTzmKaEaaGNmPlS2baILFh7DZkiW+ljqI6rpr5GPSt2MC3juOc2UZmAk6ExLbGJO9N8DYa7hsM7IJVBbcyRARiqzG4CRWsZZNvDs0BVuABdySFeG1PKa1o1MW3RmOcoi23Zu7Ck6AaGJ1MHTXnXd3DkyFM+EtB00VSx+FUn2o/hGF/EWUthtrzRnA0BGYgRtO9AYt2RX1Cju22HKCBUcsN6R6Gg1r0jlJLtUJ7PFcl3MrCQIKtsw8zyNWzh3Ebd0MZCMBLKTsBz15VQrttZ8a7x4rZj5UyK4u4QGMrBo2nSjGKSSRz59Q8uRzfk9QTXUQZA1BjfmNwZraK9whFtszkwFAEHmcxmAKpvZrj7Yd0S+rNh83jC6kD/T/T1ivW/wDPuHlFe3bshWUQ4J8LPAE9NTz6UuR8Uw4cuyW5JP7xFxnheJslTks3bIbJNtpKSJlxHhE6bnlUfDuC52cXbq21UA5hDDxAsqqBHLU+hq2X0wOVlt5ma4FUPbclnK7ZIMFuca6b0LwYYfCW+8xltGxLErdZhGVSTkBU6RlA1HOalXHtdfmymXVTy8Tr8kn/AEVy32fU4hMO1xijHVkXdIkMN9J66aVNxTgYVVuYd3vW2cqAVyure2hBO0CmWJ4wne5cISFvubfJlP5fCf5BMx1rviWDtWXtL+JF17emRxkUkagoRvlI1GsUizZV2k/+ktsG+6KpbukEkROxmDBraLvtqeXz/WtWuG21vm9duXIvMNUAjM+YtofyiI9xV2sWcNdsMhdbhsLFsBCuVdtWB1b151eOVVyDLGKlUHaKWLfoQRrRWFw86tsOXWprGG8RBKkqAT1g6CdND5UwfCvkzBPANCRyq8JwauznkpLgnw7agTptrRr2cpMajy/WlatRaXiIjl0qrERIrTpNZcvldDQt69MxpULvRA2W3EcKdbXeiI5idYnT/iomxhuowYiRqvkBv89K1WUBmT4rhNzu+8YKuUTGaDry23pVib72lLq72ydntgHL1zht5H6VlZW8BXZGvFELhbb3blxyM2IvaZQJ8KIBEa+VLuI4dYIUCNZYDX2rKypFAbDWA1t7RHORzPr66D5pre4betC1ca22WZ22J8MHmJEVlZRSNYJw65bw7MLyZxbOiHWDAGvJiInWmPHFt4u1mNtLaBGZQ0AtBOwHNmA0rKysgP4K7graYYMRbWDrAB5fOpEig+1/aG1jbDItpbfdWm7siSxLaZBoIWTJ9K1WUG6Mea3uH3BAIqFcCxAPXrWVlSbpjJEtvBMOfwavXZHE2bCHwKtxnALNIbbdT/e5rdZSt2hW6HHZniL4a/ca1bQIbLxJhlZrrHTr4QD5iKh4n2kvYpbeFuKA5zM1/NPg5+h5bzWqykfItmuztzD5bd28rkW2YW8hjLFzduubnHUmie0t+x/FZGZbhJCTrKmBqeQgctTWVlTcuB0VLFYgqxt2i6E6sSZ0jX0zfOwpth+JXlR0FxjaAUEnQSOeu+v5RWVlIuV+B0TzSapjPglu+31NFqNHbxZyIBgT4fenKYbKGC/mMt5+dZWUUlFpJdcnq6XS48uHdLtm71iOYmOmnzU/D8vlrz6VlZXoQk5Lk8vWYIYppRCLtldyYoFrCkkTHlE1lZQc2nQ+m02PJFyk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6" name="AutoShape 10" descr="data:image/jpeg;base64,/9j/4AAQSkZJRgABAQAAAQABAAD/2wCEAAkGBxQTEhUUExQWFhUXGB4bGBcYGR4aHxwfHx8dHiEcGBwdHiggIBwlHBwaIjEiJSkrLy4uGh8zODMsNygtLiwBCgoKDg0OGxAQGywkHyQsLCwsLCwvLCwsLCwsLCwsLCwsLCwsLCwsLCwsLCwsLCwsLCwsLCwsLCwsLCwsLCwsLP/AABEIAKgA4AMBIgACEQEDEQH/xAAbAAACAgMBAAAAAAAAAAAAAAAEBQMGAAECB//EAD0QAAIBAgQDBwIEBAUEAwEAAAECEQADBBIhMQVBUQYTImFxgZEyoRRCscEjUtHwBxVi4fEzcoKSJEPCU//EABoBAAMBAQEBAAAAAAAAAAAAAAECAwAEBQb/xAAsEQACAgEEAQMBCAMAAAAAAAAAAQIRAwQSITFBEyJRYQVxgZHR4fDxMkLB/9oADAMBAAIRAxEAPwCwYDO65gyzOoII+4pjacqygwDrMbHSkvBL8AroSddD0pjcuZnUSEIIZiVDGNok7A0GrFToF4ziGNx51yDaQI/eTRnD+M3u7SApEQJC8umoNKe1d5QdyjxplEhh5tOtAcFxaaC69xQOQUZddNDMnlyrW0bhs9W7N4zvbIMEEEgz13kHpBFNaqHZnF92wtgkoxGjLG4ABU8wQBTPtTxfuECgwzyAd4GknTXmKyGD73FbKsFNxMxMAAyfeNh61G/G7IUvnBUHLmG09Adj7V4/jMWXutLG435oaWI9IkTTmwQEJCZSFOQb6wIBiIEkz6UTLkvGK7W2VMCW03BFYnbDDEMSXEcipk+lUmw7EEvk8hr+7bVDevJyiT5THoZ1rch4LvhuNhARbtuwLEgsQNzMelC8Q4rfuKVAVAdDB1+arN7j2wVCAFj3gidvMfArp+Ns5WLQEjSXPInWY03oVIa4EmIxOSFW9DZhmQMQT5mT+tMbdtWBYM7qPqMjfoCJnpVH4swvt47gDARKLG2gmDrsKd2+P5LQtE7AgeGB+UiPgk+tBqRozjZYFsjUZJPi1M/l/XeK7b6soA0dVkQPyhieZ5xrvSuzxBHDFLjSc8EELBaAD+pqY23LFgGYZlbfNAVYIJ896nyuytprgLvO/dG5pmyEgSfqnQaxp186iXNqZM5rYhQDuAWAOsnWPSh8PYAysI8KEDQnQuGJ9Z0ijb6XlJusuXMwYwAcp5SJ0Fa0Y5vQxyrJi4JAkTGpGnpUd6wYlULFrzEARJgkRqY0iubeIgmHhg51JCjMRJMnlrVf7R3iuQ28WUJkqoYxPVfykb7amimhJcIR4vicXmOa73eYypEsIMaQOsyRNW3CYtLjXXVMpFnXNII28MacwDMc6o+Ec5gA6K5eGuXcuUnfO6LMxHkY9aunDMbZuBLdq6b+IK5mKW4QneP9MefIVpPglDsZ4W4O5ty6rKTkBHlp1rng/Be/uXczZUWNtSZE+1bF0ZcxkHUHTnptRFh1wwJVm7y5BdW2EzEfb5qWTJKEG49l44fVkogmL4Y4chFfJmhSY1A5+dJk4Y97EXQjZYcqWgmCAAIj02qx8TxwazagyQxHvpNV/heJC3rsk/WzCDGoPMTrVceaU8W7yc8tMsebZ8sc4m2Ve+CCT3aopjQkABivxQfEmcwyhgFtqIG/Uz5zTe3xfJbmFLZwQObD+utLMVis7kAkKNQQSJLAE1z4sz3q1/KL5NH7ZK+v1Elritm0QbhWTIBXX/22iobvacPm7scoGvIc/XyqbtTwdbZtPZyqC0sjctNSvVT05GlmJuswKrGUiGmAuv712VS4OVu2LOJ8ZVywbWI0EgjTfTT2NDWMQmYM7O2vhEwY6fSfmpuLY8sBmtEMBAuJ9IjTnpUfCbFzEPkVRcaRLsRktj+Y9fSpjL6Ho3CsZ3eS60zlVgCfyg6AexNTca7Stf0CqqqTBYST+1JDwYIglsq+XMjnHKk+M7uY7xmLEDQ6D41iKolSGbslxHEzBFuFC7nRRJJ8qkwWMeYZ+QiJEk8x6V3hsKugC6A7xppRr3FVTEFjuY+wEbedYwFiMarMYYEAxvvG9Q4niFq19Xh0k9TOwPPXeortq0w1AmeQ6+dcYTg1j6iJO8sToJo2zUjnCY3MucjINhzJ855VhxmozGDtrqT0/s1rGNbGgJYHYLsPMGuMPcRAXVQW6k5iK1go6RpIZRIM7wIPQ0wGFEZ2Inof6Urt33YkERzH6RXV5AROu+v+xrWGhsOJ5V2gcht7ipMHxm7bbNbuFddQBPyNvKkltyu8kfb1qaxfkSuXfcH7aVrMW3hnFwLim6sDPmJG0b/T0mKa8a4fbxVu8/fXtATFu8yg+WQch51QHuTqc08+X6/0om3iAFzBssaSNdPWhsixt7R6L2h40+GPhs5ptAI+4BnZhoY01I6V5Rx3i2FxLM1xLti4GLEWCHF3yRjGRpmZHOnXHMb+LthLjMr8rygZ4ggAjprVcvdjrrJNu4t05MzAA28pEEgAnxNvrOu9aVkytDCHPmuBghAzA76jYc+XONqsnZbi62gAMEbqsFgQBodiWjxN6UpwfDbyu1yMzKFKnvBGuYKTrJbRtKa8Aw+P7zv7SNcBInN9Agn7enxSJfJufB6Zg+HWiqsbK2iwmEZgQPPbXypJjcNcJa6PEjGV/mAmJkmTstMuCcSv3STesizlYiJZ88cxKiB81GnEAS41ARsuojfXSoZ5Ne1I9LQpKXqN9dWL0ut3bQJIbNB5CdfimXZqwGF5yiuBfYGY0E7jnvSvi3Fms5nUSS6qB5OYn4pJf7W/gyVKXGGZmJVgBuY356V06eG2FHHrc3q5nPr9iwcQU96LaM4COTmGsKRKgGZnlQTY02nFrKcpnUkyDppEa/NPDi89tbi6ZsrGYkBlBE/NJMZhitxX8RZs05iImBJrlUpTm6VJHblcYYUn/lLlh3HOJ2rvDlQXFa6rW5X82hhj1GmtUbF4pAzKZ1BjMQR8RIipOOoofNaZwCZbNlHPlGpFV7GXJ0zA66/tqQK6JM8uuSVsYyEwQwJmMxjyAEVZuyHFSwKwyB2k3BBE5SI0idBHvVV/zFgoRwG6CTP6/atPjrhAgwYgQYg8oEUljJHoPEroY+Jt1hVjYDkKCwOH1DRtqPOgbnEW8LS0MoIBXlEc+hBrkcaAEQd9AT/Tzqm5DbS0viBABaJ1Kn9OlL8ZjASdVnoD9vSq1ieKljJYz5GhRihOoBoOYdo6xXGVWdBvsOdC3+0BZYCATuevlHKld68Dt96izCQQI9BS7mGhkvEso8PhB3G3waMw2KskCCQfMfpFJ5JjT33rhiRsSPMVrDRZMOhYmJE8yNK7vYYyfFG0gCTpzk1XbHE3Q6sWB66/GtOcNxq3cAVmMjnAAiPXTpTKSA0EiykiSGPLMZ/pH3qXDXNTCmP1+BU9q9bCjLHrodP61HcxczAHpzp0BnOk7KOknMfjai2VR1I2HQUIb5O4UdOUV3bYDYn0Wf1P9KwCd8Uq7gDyFYMSQQQpPXSajBI1ywd9a2brEatAH96UQGuI8Fs4qTctrnP5z4XHSDz9CKBwX4nCMlq1dLIWIQwTv+XLyeZ8qKuwdc7GpsNd/KJBBDAnfpI9JoNfBlXkswxTFVQvNwL/ABDJ+rXQ+GABI26VUcX2htW75tPrBGZpEMf5kMdeoqDLiFfW3aQEn+MDcKidy2sT6il/C+ywxV9B+IIJWMyW1aACerKAp/m19Kz54Qu6nZbcLYOKZAigKLwL5mGwkHWOpqS9wm27OwtL3ZEMmY3JGp0089a0eyOGwyg/iMTdyeIW8yZCwmCyqgJAnaaX4LFWVthXtXHYEmFvNZAXmSAp0nzpo43FVIWeZSdx6CsNimyybV3xZDlyNplAAA00EUFxnj9jMuZCjQcu4nMZ/MNfatPcwhVzmyQMyxeuOWnlmz6GfKu+CcTmU/iFR+S6FurB2gsdvSKj6fhSKyzqX+pWeI2MV+HZGGS1BLuSpLH8u0kCdBHvRHEuJLfTN3Vq22mqakGOfgppexSmQmK1A8Qt2lJ9JPOlP492zF7mIEbFSVHpIjWKXd4DJXy2L0N5Ea2ig94IJS3Jj1IkUD/ld6R/8d5+P72o65iw+rNfynSC5An7mT61xbuqVKwYLAnSNYIA01IiaDNFJujuxg7+ouaDpccfALGuLuEEkBlJ8iG+40oJbwUGLAQGYISfLWdZqawz6qS0ETJWI00jQfFZ0aPdHBsEVvvY5CnFvg1xlBUhp1BHOlmJsFDDSCNwQQaVSTHo4N8+lcvcJH1GiLbqIkL+tFWzb00HtpTGoAVSNSGj4n3qW0oaYX+/imVlE01g9eXxFGDCZtjOnI1hkhC+H11A9ht962nBbjfSBPOfD+tNbnCwp1EnnrJ+Jouw+UCXkD8pE0UgNCvDjFWl+lSAfpIE/NOcHijcE926ERKsIA9DzHtXGMxDEjK2oGqxv5abVPgtRzXQzm1029vSnQrRu7ZPOD5b/wC32oiyzR4RHU7fYVCLaoIzgHfr8VKmJz7Lz/Nr79KcQy5bLCMxMaaaAetdPZVSNp3jc/370Pccs0MPCupHnyEVLAAzOYB1E7+wogMbFSdgOXT7VFatmfPyqVI5CB56sf2FTJign0rr1O9ADJ1d1XN/7CNx1/5qHDhVurftMbZTpDIZnRlI03OxA9YqD8YzEgEA/wA3X1FZewbMZzxA5f09qKA/gi4ri8WzPnS13eQw6P8AVqNvDM6fSfmqhxLiF0Muo1HMyDr6CauNy7lgEKSwggx8msxfAsLiRDr3b8rltisTrqp0ajKVi7SgHjN0NoVXyRQB67VN+Lv3UJBMKQD4iJ8gsxTUdjst+O9c2wv/AFQBJadgJ296MwvZhUBIu3VJ1KwsHyktNQ3JdsO0stzDEiDHoZ/rVfxfCrrtcW2R4WGpZtJE6Ab16A3DYGl+/wChOYe0jalqYFu/vKMQ4/h23nu1M/UsERy0+agsTj0zpjVNHnz9lMVzcR7mpBwi/bUByIkkQDyEnSY2Br0U8NuaxfVo62v96A4vgboyZ2tmXAEKV+oFddfOm2zNCkyjp2bvnUXAM2s5SdPXNUq9nWQM7XMxAnb+pNXHh1l3tIRaRvCBq7DYD251zjVGVka0oYqQALikzBiBvvQcMjNwpC2zhnA+sEeY/pFQY+zK+LWCNYjSdRT7BW1iWt3FIUbjSdPqLQI+aFtWme2zW7eYBhnMBwqbOQJExM6/ymKl6LseMG+Sr4zgREm3r5HQ+3KktxwjFWDAjcdK9XuYBDftWrl+0juAo7lS5djMGNl0jaRVTv8AC1TjGMtZu8CWMuZgJlgg5CARNXxwl5JytFRONTkaks4udzHTxV6tiOyuCJYZdQfpVwDy0jedR8il1/8Aw6sMJBZTqSFAYeQk69Naq40GMW/JQDf6PPvWkvkA+Jvn9KuC/wCHlkyrXCrjr9J9II+K4u/4XHdb49MpH3JNCrNKMovkrVniLj8x2jU10mOgkiddvLTn199qcXf8M8T+W4h9X/aKW8Q7E4uyrO0ZRu0rGxPWeXSjTEsJwePzaHXzj9zTYHICYHuf2FUDCYnmT6cuVOcHxWBB121mipAotxvAgAGJOuXT7jWoLVwyfDAI0JH3FAYfiKkkmBAGhI/UURbxef6STy8I1+TTJ2BoPXD8zz9hXLgToM3poK4FqeWvMkzPpyBqcWup+KNgohysdvCNtNdY51LZUzO5HT/fap1aAYBM+wP+9RPiDtqdtP29aFmcSPHYV/qTKCdWGxB6z0ob8HO7kn59taJa5sB4jPLQD/uPWsxdlsuYNHJjuT5/71gMGfiS4aECyH3BM/JrpMMrajQ/ysdfUTypViLDxLqNDvv8daPwl7KBJPkPL05CklBS4YttHpGKdEWXITNtmhdv1pa1wfiRcRHdO5KEhYAOYFdWgHnqKs2E7OZWLBUQnmBqfU9femNrgdsDxFm66xPxTbS10VFhcOUBETnLNm+ygfrUWO4Leu22K52YMrKFQINGG0npMVf7OBtqZVFB6xr80RR2g3FH4T2MbIq3uWbQsX0zEjTRRpHKntjs7YtqBGg6eEfAp3UGOQtbYAgEiJYSPcUUkjbm2VjH2EtqSAxzHQCdRsAR0PT5qu4Lj5tm6rgwTAXNoqiRuNpMfFBdre0K28UiKSGtpdh4KgllXXKBooyiq3wPjwa+oTDtcYowTIplpBzKM0LtJkmBSvykdcc/CXaGzY2MfacZ+7FwsqMcoeAdDyJnTWdgKWcPWeNY/wAOXx2lyjWJuWhFR9ksWwxFvv0OTOQHgNH/ANZ13gAMNOlb4BcH+aY8kgf/ACLYEkD6bgP/AOanitJ2TnLfJbUOsfeT8a4zLPfjMJEwr2229Emu+DYQPh8Obo8RDtdXVcvdWYVNDsoIPqZqwG3ZuEnu7TuJglRPSZImOU1Des4dkLOumuYqzL9IyH6SNCBEcxVbQFCXwLeHYhmxBS4xNpMEgaTP8QIruxnnlYa71BgeM3reAs3Cpzd+qNME5MxZgRyIt/pXWOa0JSH8YcvBJgXFCtqRsUAjoAaJwGGtKotqIti610KBpDoyFR5eKZqW+Llwdb02SMPcuGMcLjrrYc3VW25m7llighLtxRMA6BEB03Jpb2oxpbha3WABdLTsBsM6EkDyk1NgcCbeGWwrZill7anYMXz/AFDpLD4ml3+IAycM7vpbVf8A0CD+tVs4543E8kww0FG2UBMjf0orspgLV1mF53RVWVyxqS3OeUVxedVZgrHKrEKYgkTEx6VNwajv8MnHJFy2eUS4NgjhnQkeQGnnrVsweKQqIkxyOmnptVQF8AiJzE89vedqY4M3JBlBrEFoJ9CNKCbG4Laj+U6SIoe9dVNXYCRpr+lA99d0gKsbz4z8da1Y4tZJysxznQhljblppFNYGMkl1B+kbiOft0qNl33jfeD88qCCW1Oe1Ftpg5dQ3/ctQYfFG4zZ5JBy+BdD01nQjz60wjYwxGMVF8I226A+fWgmxj3AMoy7ZjPuY/pSbjF9rdxRMgkHflO0j0rq1xcG6VdZUxlUaRvIPxQsUd3eJg+IsGAiNPkEild3iC6BVA1InMTJBjn+lLMdjzIRVI1gKBzJ00jU1eeynZW/ZnE4kZbx0tpoSojxO2sAnYDlRuxWj2+sqs43ieIGPS2o/g5ASMpMyTmJYfTlAHqTFP8ADYxLihlYFTsdp9JprKUT1lJsb2nwtvMGvW5T6hmiB1J2pJxHjN3E20fDI11QcxyeHNpAyM0SZMxHKs2ZKy6E0Hi7gKlWAIIgg8xSjsTcxbWX/GKVYXD3YME5IEZiNCZzawOVNsbZG9CwpclK/wAQOGriLdm2AFd2ayrAbK1t5HpoK8y7A8aa2ty0VAu22LqY8QnwsJ8mB+a9i4pdtoV70galkJ01AMR8xXiuC4O93HtcUm3ayzdYgkgRD5QN2kSBzkUVXZSEnF2lY47LYBrOIGIvObihmZbOb8xYsC3KAWYx1oHsdZW/isYzJmzYloE6x/FeJ/8AEU6y28PcZGuC8iEJmK92VjWZ1AOu3lUVriad531uy4BYE3ArZRlUoubQA6MRNT46ZSLknvXFFlwmGuKxZFL5VyItxoIGaTDAGRtv0rvF4qLhHeWRbVouK3gKE8ix8LeYrjCcQtXEKhhlnYaRziYjeub/AGdtXme4lw52cOSuVwCNNlgxtu2kVlAo9S7thVvBgOQkarrpmkmTLGdd/igjYAI7o9TljoYJAO2tdYngLxe7u7bU3GUybZBhSGy3DmOaWVRMCFJreOfGHvSuRfHbNrK0wqqwYMInVoMelB47Hhq2vqD2VdruQmFII2gnYxO4Ou4+KUf4mXwcAjHfNyPXSOsVZ3wWdLZuAF8i5yVElwo1nyM6edUv/FGEwq21nRl0O4hv3maEI0PqcqnG1wyPgPB7VvDJmyXLt0K7az3axOU9DJBnrSztVwpsPkugEJd5EfmiSQdiDv5UrxC3M1vLmJZVCEH6gAAMvXURRHGLmKbD2kvqVto5yZj4iTmOvkJNWmrhXweVFrdYt/FCIy+4NT2rlthleSPP950pWEjz94reb1H3rmtooPQukrcEAabTQNi01wMVaWQ7wJ66UKh10Ye8j9aZ4TiDD8vxBo2Bk2ExrypWCw3VlA1/QHzru/xxUtsFtZGMyoJJLHmSKgxXjM5Sp65T9+tEYYud/HHPKRp8UyYrBeMqq2rUkl2A5zlG5BHrFLruKGdbsCRB0PTSmHEMA7RkRgoP5vCB6E8qddiezefEJcZ7cJJy/XJ5aabGiuWBl97C8DspbXE3bZ/FXBIzf/Wp2CjkxG53q0ZZ660Eq3djkbXU+IH9D+tNMNiWAg25E8mBj96o+DI8N4Lxi8t5il66pcasHMmNhVl4OgxOMtpdvXWLqyznJaImATIExSi9wy3bVjmAYTuefTlrS9sWbTpcWZUg6Eg9NxqNDXDqbjljT4PpPsyMMmgyJxW5Xz+B7jw/huHsrkWzIBB8fjM9ZNNRxHkBPQCvFrXaHiF/+Nn7pEOjFgq+hzHxfBqwcL7UpfbJeYzG9sFbR8ifqJ+RXbtZ86pIv2I4+Aco8Tfyp4j7xoPeKDvcQvPuRaHQeNz/AOR8K+wb2pcrAABCFUHZIj0P9zUWLxWVGbKWyiYBEmOQkgVqDYBxlwzjw67ZiSzHXmTVX4xxQ27gtJfYMTlFsNoAx26KNppRxzti9+UUraU6ZVMufItA+AKR28BcKuy23KoMzsFMKOrHlS/cPva6L9fwdxwRaItEsWkTCsdZzZdTM6+dU7tHYxOFE4jEC/cPhHjbSeeUiDHlScKVMqzKf9LMP0NDYvM7ZnYs0RmYyY6SaAjkA4bMn0sRHQkfvTez2ixC7uWjYNDAfIpeUrMtMLZZsL2/xKAAw3uy/Akr9qb4b/Euf+pbMf8Ahdn72o+DVBy1yVrWbcz1PBdu8Lz8EtmIl1k7a5kye2blVe7c8Rt32VrRDKzgfUGnKhOkE6SI9apZXp9tKa8Ux1llHcpcUqseNg3KNCB6mg2U3tp2NDw8piMNDE/w7RXXaJmPcE+9Pe1NstZQsZm5I8hlNC8DuAIpKkwiQwExC8vEOpojjOMF1VQIwymfFAnTyrocfYyayJNJc39CrnDgcqwWvKmJs/fnXPdj/j9d65aHYB3HlUn+XkwBufsOp8qMFvnE8gOp6TUtssATOpOv99BFHaLYvXDEDmB1qSyp5M3lRWSdTttrXPdkR0o0K2QsjEwST8mp8PYjb7GihZA0BPr1mpksxrHvTJCk+C4leTRblweQJqy4LtRilEd6SOjAH771XLVoz5GrFw3hIKzcJHQD96agWxXd4fZzFnthnIMkku0/6c2i61VOL4K6j922XyK7n7mDXrnHMJhLyxaug4gHwrBLMeauBsSedV4cIZXv27oVzk8NxZXYzlgyQTOsdKWcIyabR0YtRlxRcYSpPsTYa1dxAV7zbSFRbY0AjXMf2X3pmtoAQGyJPiI+o+QOpmgbYNi5CaMOc+0jYfatrinKWnIJJzI0RBZCJO0zDCdaaiKfyEPdckd1GGtLziWOs6nqazG9p+6YKzArGvejxsf9NtNY82NB8TxjNayuXt2y2hQwzREwdNPEAYia54Y9hFc2raKEQu0pqQInWT4vLnWo1jFsUl6y9wW/w7qpKXbiAhTyJjYHb3qjcR7TYm8gW9futb521y21mfzFT4vvTjtB2gv3EGHsQEfR3J3zaRJ2Ec4qjPh8ugWImZP96VKZ1YVafR6FjexagZkxIPhB/wD6CTrlJERHOkd7gF0bFG+V/rSrDXDqUYqQAZSR9uZpvZ4viEJVmzEbhxqPjWaaiCq+RZiuFXl3ssPSGHvVqbsrhbYH8S3c0UszXSh1+oBRppr19TUNntDpL2wvo5BPsQaEu44yWG3L3/5rnz5HBKket9k6KGqnJSdUhP2hwNq1eC2XzKUBMEkBtZCk6kbb9TSspVyw+CS8pLqGMgDyEVBe7MoT4CV85P6edUxtyimzh1mBYs8oR6TKllplwrhBuDO2ijbz/wBqZ2OzhDCWJHME/wC3tT17eVABoAPb71Q5qA2svCKNAoAAG/ofSd/IVu7nZVFzUAmIABJI6xy1oq0/TcAafv8AFcXU2HnVHNuNC+mk7oXzqRHn+1YLR5ddoox1iegG46+Z6VDkmInYaRHzz2qQ5GEnXfTryrSrptp8VOEHIyfX06VKyQNjpof7iigEQtgefnUwtgj+4+KkVd50+fv51MvIf37eelMKDqnWaNweHYnKomeUSfYVNg8Iz7QB1P7dauHBrFuztqSNWP6DoKNC9gHC+C92JcS3Lyo8W/tR111IkEV0ipEgia1jULUbEqrIt5EW4DqwAcAcpGs+ZovC8CuXVt3LWQDKFIJIgrodhrO9dWEULzzuYbznQajlJEjpRbB8NCgMozE6sDm225ATvpWY1iy/h0uYfXCoi7tiLl0aAbsI8RO+mlI7XAsPh1A8dy1nFzwmNSoBCGNZ0n0pgMLbJWUVpJMZV3PTSR60VgsHnGTKdQYA3A9fSNaIrA+KWrT4Z+7RLInOFY5joIk8lZojL5TVU4hYa2pa6CiPbbKWEKfPp1q1NhbmHYqUafrXQEHLEHnMGoOI9oRiMMfxN/vHKkDD27ZUBjszvzA30isbspmBwaMQ4YEdV8Un+tVs4B7+IZbSTBJPRR1Y7CrNZ7KKFW8GIZif+nKgAGIJBkkjWD1FbwPBHzNazFLTzmKaEaaGNmPlS2baILFh7DZkiW+ljqI6rpr5GPSt2MC3juOc2UZmAk6ExLbGJO9N8DYa7hsM7IJVBbcyRARiqzG4CRWsZZNvDs0BVuABdySFeG1PKa1o1MW3RmOcoi23Zu7Ck6AaGJ1MHTXnXd3DkyFM+EtB00VSx+FUn2o/hGF/EWUthtrzRnA0BGYgRtO9AYt2RX1Cju22HKCBUcsN6R6Gg1r0jlJLtUJ7PFcl3MrCQIKtsw8zyNWzh3Ebd0MZCMBLKTsBz15VQrttZ8a7x4rZj5UyK4u4QGMrBo2nSjGKSSRz59Q8uRzfk9QTXUQZA1BjfmNwZraK9whFtszkwFAEHmcxmAKpvZrj7Yd0S+rNh83jC6kD/T/T1ivW/wDPuHlFe3bshWUQ4J8LPAE9NTz6UuR8Uw4cuyW5JP7xFxnheJslTks3bIbJNtpKSJlxHhE6bnlUfDuC52cXbq21UA5hDDxAsqqBHLU+hq2X0wOVlt5ma4FUPbclnK7ZIMFuca6b0LwYYfCW+8xltGxLErdZhGVSTkBU6RlA1HOalXHtdfmymXVTy8Tr8kn/AEVy32fU4hMO1xijHVkXdIkMN9J66aVNxTgYVVuYd3vW2cqAVyure2hBO0CmWJ4wne5cISFvubfJlP5fCf5BMx1rviWDtWXtL+JF17emRxkUkagoRvlI1GsUizZV2k/+ktsG+6KpbukEkROxmDBraLvtqeXz/WtWuG21vm9duXIvMNUAjM+YtofyiI9xV2sWcNdsMhdbhsLFsBCuVdtWB1b151eOVVyDLGKlUHaKWLfoQRrRWFw86tsOXWprGG8RBKkqAT1g6CdND5UwfCvkzBPANCRyq8JwauznkpLgnw7agTptrRr2cpMajy/WlatRaXiIjl0qrERIrTpNZcvldDQt69MxpULvRA2W3EcKdbXeiI5idYnT/iomxhuowYiRqvkBv89K1WUBmT4rhNzu+8YKuUTGaDry23pVib72lLq72ydntgHL1zht5H6VlZW8BXZGvFELhbb3blxyM2IvaZQJ8KIBEa+VLuI4dYIUCNZYDX2rKypFAbDWA1t7RHORzPr66D5pre4betC1ca22WZ22J8MHmJEVlZRSNYJw65bw7MLyZxbOiHWDAGvJiInWmPHFt4u1mNtLaBGZQ0AtBOwHNmA0rKysgP4K7graYYMRbWDrAB5fOpEig+1/aG1jbDItpbfdWm7siSxLaZBoIWTJ9K1WUG6Mea3uH3BAIqFcCxAPXrWVlSbpjJEtvBMOfwavXZHE2bCHwKtxnALNIbbdT/e5rdZSt2hW6HHZniL4a/ca1bQIbLxJhlZrrHTr4QD5iKh4n2kvYpbeFuKA5zM1/NPg5+h5bzWqykfItmuztzD5bd28rkW2YW8hjLFzduubnHUmie0t+x/FZGZbhJCTrKmBqeQgctTWVlTcuB0VLFYgqxt2i6E6sSZ0jX0zfOwpth+JXlR0FxjaAUEnQSOeu+v5RWVlIuV+B0TzSapjPglu+31NFqNHbxZyIBgT4fenKYbKGC/mMt5+dZWUUlFpJdcnq6XS48uHdLtm71iOYmOmnzU/D8vlrz6VlZXoQk5Lk8vWYIYppRCLtldyYoFrCkkTHlE1lZQc2nQ+m02PJFyk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8" name="AutoShape 12" descr="data:image/jpeg;base64,/9j/4AAQSkZJRgABAQAAAQABAAD/2wCEAAkGBxQTEhUUExQWFhUXGB4bGBcYGR4aHxwfHx8dHiEcGBwdHiggIBwlHBwaIjEiJSkrLy4uGh8zODMsNygtLiwBCgoKDg0OGxAQGywkHyQsLCwsLCwvLCwsLCwsLCwsLCwsLCwsLCwsLCwsLCwsLCwsLCwsLCwsLCwsLCwsLCwsLP/AABEIAKgA4AMBIgACEQEDEQH/xAAbAAACAgMBAAAAAAAAAAAAAAAEBQMGAAECB//EAD0QAAIBAgQDBwIEBAUEAwEAAAECEQADBBIhMQVBUQYTImFxgZEyoRRCscEjUtHwBxVi4fEzcoKSJEPCU//EABoBAAMBAQEBAAAAAAAAAAAAAAECAwAEBQb/xAAsEQACAgEEAQMBCAMAAAAAAAAAAQIRAwQSITFBEyJRYQVxgZHR4fDxMkLB/9oADAMBAAIRAxEAPwCwYDO65gyzOoII+4pjacqygwDrMbHSkvBL8AroSddD0pjcuZnUSEIIZiVDGNok7A0GrFToF4ziGNx51yDaQI/eTRnD+M3u7SApEQJC8umoNKe1d5QdyjxplEhh5tOtAcFxaaC69xQOQUZddNDMnlyrW0bhs9W7N4zvbIMEEEgz13kHpBFNaqHZnF92wtgkoxGjLG4ABU8wQBTPtTxfuECgwzyAd4GknTXmKyGD73FbKsFNxMxMAAyfeNh61G/G7IUvnBUHLmG09Adj7V4/jMWXutLG435oaWI9IkTTmwQEJCZSFOQb6wIBiIEkz6UTLkvGK7W2VMCW03BFYnbDDEMSXEcipk+lUmw7EEvk8hr+7bVDevJyiT5THoZ1rch4LvhuNhARbtuwLEgsQNzMelC8Q4rfuKVAVAdDB1+arN7j2wVCAFj3gidvMfArp+Ns5WLQEjSXPInWY03oVIa4EmIxOSFW9DZhmQMQT5mT+tMbdtWBYM7qPqMjfoCJnpVH4swvt47gDARKLG2gmDrsKd2+P5LQtE7AgeGB+UiPgk+tBqRozjZYFsjUZJPi1M/l/XeK7b6soA0dVkQPyhieZ5xrvSuzxBHDFLjSc8EELBaAD+pqY23LFgGYZlbfNAVYIJ896nyuytprgLvO/dG5pmyEgSfqnQaxp186iXNqZM5rYhQDuAWAOsnWPSh8PYAysI8KEDQnQuGJ9Z0ijb6XlJusuXMwYwAcp5SJ0Fa0Y5vQxyrJi4JAkTGpGnpUd6wYlULFrzEARJgkRqY0iubeIgmHhg51JCjMRJMnlrVf7R3iuQ28WUJkqoYxPVfykb7amimhJcIR4vicXmOa73eYypEsIMaQOsyRNW3CYtLjXXVMpFnXNII28MacwDMc6o+Ec5gA6K5eGuXcuUnfO6LMxHkY9aunDMbZuBLdq6b+IK5mKW4QneP9MefIVpPglDsZ4W4O5ty6rKTkBHlp1rng/Be/uXczZUWNtSZE+1bF0ZcxkHUHTnptRFh1wwJVm7y5BdW2EzEfb5qWTJKEG49l44fVkogmL4Y4chFfJmhSY1A5+dJk4Y97EXQjZYcqWgmCAAIj02qx8TxwazagyQxHvpNV/heJC3rsk/WzCDGoPMTrVceaU8W7yc8tMsebZ8sc4m2Ve+CCT3aopjQkABivxQfEmcwyhgFtqIG/Uz5zTe3xfJbmFLZwQObD+utLMVis7kAkKNQQSJLAE1z4sz3q1/KL5NH7ZK+v1Elritm0QbhWTIBXX/22iobvacPm7scoGvIc/XyqbtTwdbZtPZyqC0sjctNSvVT05GlmJuswKrGUiGmAuv712VS4OVu2LOJ8ZVywbWI0EgjTfTT2NDWMQmYM7O2vhEwY6fSfmpuLY8sBmtEMBAuJ9IjTnpUfCbFzEPkVRcaRLsRktj+Y9fSpjL6Ho3CsZ3eS60zlVgCfyg6AexNTca7Stf0CqqqTBYST+1JDwYIglsq+XMjnHKk+M7uY7xmLEDQ6D41iKolSGbslxHEzBFuFC7nRRJJ8qkwWMeYZ+QiJEk8x6V3hsKugC6A7xppRr3FVTEFjuY+wEbedYwFiMarMYYEAxvvG9Q4niFq19Xh0k9TOwPPXeortq0w1AmeQ6+dcYTg1j6iJO8sToJo2zUjnCY3MucjINhzJ855VhxmozGDtrqT0/s1rGNbGgJYHYLsPMGuMPcRAXVQW6k5iK1go6RpIZRIM7wIPQ0wGFEZ2Inof6Urt33YkERzH6RXV5AROu+v+xrWGhsOJ5V2gcht7ipMHxm7bbNbuFddQBPyNvKkltyu8kfb1qaxfkSuXfcH7aVrMW3hnFwLim6sDPmJG0b/T0mKa8a4fbxVu8/fXtATFu8yg+WQch51QHuTqc08+X6/0om3iAFzBssaSNdPWhsixt7R6L2h40+GPhs5ptAI+4BnZhoY01I6V5Rx3i2FxLM1xLti4GLEWCHF3yRjGRpmZHOnXHMb+LthLjMr8rygZ4ggAjprVcvdjrrJNu4t05MzAA28pEEgAnxNvrOu9aVkytDCHPmuBghAzA76jYc+XONqsnZbi62gAMEbqsFgQBodiWjxN6UpwfDbyu1yMzKFKnvBGuYKTrJbRtKa8Aw+P7zv7SNcBInN9Agn7enxSJfJufB6Zg+HWiqsbK2iwmEZgQPPbXypJjcNcJa6PEjGV/mAmJkmTstMuCcSv3STesizlYiJZ88cxKiB81GnEAS41ARsuojfXSoZ5Ne1I9LQpKXqN9dWL0ut3bQJIbNB5CdfimXZqwGF5yiuBfYGY0E7jnvSvi3Fms5nUSS6qB5OYn4pJf7W/gyVKXGGZmJVgBuY356V06eG2FHHrc3q5nPr9iwcQU96LaM4COTmGsKRKgGZnlQTY02nFrKcpnUkyDppEa/NPDi89tbi6ZsrGYkBlBE/NJMZhitxX8RZs05iImBJrlUpTm6VJHblcYYUn/lLlh3HOJ2rvDlQXFa6rW5X82hhj1GmtUbF4pAzKZ1BjMQR8RIipOOoofNaZwCZbNlHPlGpFV7GXJ0zA66/tqQK6JM8uuSVsYyEwQwJmMxjyAEVZuyHFSwKwyB2k3BBE5SI0idBHvVV/zFgoRwG6CTP6/atPjrhAgwYgQYg8oEUljJHoPEroY+Jt1hVjYDkKCwOH1DRtqPOgbnEW8LS0MoIBXlEc+hBrkcaAEQd9AT/Tzqm5DbS0viBABaJ1Kn9OlL8ZjASdVnoD9vSq1ieKljJYz5GhRihOoBoOYdo6xXGVWdBvsOdC3+0BZYCATuevlHKld68Dt96izCQQI9BS7mGhkvEso8PhB3G3waMw2KskCCQfMfpFJ5JjT33rhiRsSPMVrDRZMOhYmJE8yNK7vYYyfFG0gCTpzk1XbHE3Q6sWB66/GtOcNxq3cAVmMjnAAiPXTpTKSA0EiykiSGPLMZ/pH3qXDXNTCmP1+BU9q9bCjLHrodP61HcxczAHpzp0BnOk7KOknMfjai2VR1I2HQUIb5O4UdOUV3bYDYn0Wf1P9KwCd8Uq7gDyFYMSQQQpPXSajBI1ywd9a2brEatAH96UQGuI8Fs4qTctrnP5z4XHSDz9CKBwX4nCMlq1dLIWIQwTv+XLyeZ8qKuwdc7GpsNd/KJBBDAnfpI9JoNfBlXkswxTFVQvNwL/ABDJ+rXQ+GABI26VUcX2htW75tPrBGZpEMf5kMdeoqDLiFfW3aQEn+MDcKidy2sT6il/C+ywxV9B+IIJWMyW1aACerKAp/m19Kz54Qu6nZbcLYOKZAigKLwL5mGwkHWOpqS9wm27OwtL3ZEMmY3JGp0089a0eyOGwyg/iMTdyeIW8yZCwmCyqgJAnaaX4LFWVthXtXHYEmFvNZAXmSAp0nzpo43FVIWeZSdx6CsNimyybV3xZDlyNplAAA00EUFxnj9jMuZCjQcu4nMZ/MNfatPcwhVzmyQMyxeuOWnlmz6GfKu+CcTmU/iFR+S6FurB2gsdvSKj6fhSKyzqX+pWeI2MV+HZGGS1BLuSpLH8u0kCdBHvRHEuJLfTN3Vq22mqakGOfgppexSmQmK1A8Qt2lJ9JPOlP492zF7mIEbFSVHpIjWKXd4DJXy2L0N5Ea2ig94IJS3Jj1IkUD/ld6R/8d5+P72o65iw+rNfynSC5An7mT61xbuqVKwYLAnSNYIA01IiaDNFJujuxg7+ouaDpccfALGuLuEEkBlJ8iG+40oJbwUGLAQGYISfLWdZqawz6qS0ETJWI00jQfFZ0aPdHBsEVvvY5CnFvg1xlBUhp1BHOlmJsFDDSCNwQQaVSTHo4N8+lcvcJH1GiLbqIkL+tFWzb00HtpTGoAVSNSGj4n3qW0oaYX+/imVlE01g9eXxFGDCZtjOnI1hkhC+H11A9ht962nBbjfSBPOfD+tNbnCwp1EnnrJ+Jouw+UCXkD8pE0UgNCvDjFWl+lSAfpIE/NOcHijcE926ERKsIA9DzHtXGMxDEjK2oGqxv5abVPgtRzXQzm1029vSnQrRu7ZPOD5b/wC32oiyzR4RHU7fYVCLaoIzgHfr8VKmJz7Lz/Nr79KcQy5bLCMxMaaaAetdPZVSNp3jc/370Pccs0MPCupHnyEVLAAzOYB1E7+wogMbFSdgOXT7VFatmfPyqVI5CB56sf2FTJign0rr1O9ADJ1d1XN/7CNx1/5qHDhVurftMbZTpDIZnRlI03OxA9YqD8YzEgEA/wA3X1FZewbMZzxA5f09qKA/gi4ri8WzPnS13eQw6P8AVqNvDM6fSfmqhxLiF0Muo1HMyDr6CauNy7lgEKSwggx8msxfAsLiRDr3b8rltisTrqp0ajKVi7SgHjN0NoVXyRQB67VN+Lv3UJBMKQD4iJ8gsxTUdjst+O9c2wv/AFQBJadgJ296MwvZhUBIu3VJ1KwsHyktNQ3JdsO0stzDEiDHoZ/rVfxfCrrtcW2R4WGpZtJE6Ab16A3DYGl+/wChOYe0jalqYFu/vKMQ4/h23nu1M/UsERy0+agsTj0zpjVNHnz9lMVzcR7mpBwi/bUByIkkQDyEnSY2Br0U8NuaxfVo62v96A4vgboyZ2tmXAEKV+oFddfOm2zNCkyjp2bvnUXAM2s5SdPXNUq9nWQM7XMxAnb+pNXHh1l3tIRaRvCBq7DYD251zjVGVka0oYqQALikzBiBvvQcMjNwpC2zhnA+sEeY/pFQY+zK+LWCNYjSdRT7BW1iWt3FIUbjSdPqLQI+aFtWme2zW7eYBhnMBwqbOQJExM6/ymKl6LseMG+Sr4zgREm3r5HQ+3KktxwjFWDAjcdK9XuYBDftWrl+0juAo7lS5djMGNl0jaRVTv8AC1TjGMtZu8CWMuZgJlgg5CARNXxwl5JytFRONTkaks4udzHTxV6tiOyuCJYZdQfpVwDy0jedR8il1/8Aw6sMJBZTqSFAYeQk69Naq40GMW/JQDf6PPvWkvkA+Jvn9KuC/wCHlkyrXCrjr9J9II+K4u/4XHdb49MpH3JNCrNKMovkrVniLj8x2jU10mOgkiddvLTn199qcXf8M8T+W4h9X/aKW8Q7E4uyrO0ZRu0rGxPWeXSjTEsJwePzaHXzj9zTYHICYHuf2FUDCYnmT6cuVOcHxWBB121mipAotxvAgAGJOuXT7jWoLVwyfDAI0JH3FAYfiKkkmBAGhI/UURbxef6STy8I1+TTJ2BoPXD8zz9hXLgToM3poK4FqeWvMkzPpyBqcWup+KNgohysdvCNtNdY51LZUzO5HT/fap1aAYBM+wP+9RPiDtqdtP29aFmcSPHYV/qTKCdWGxB6z0ob8HO7kn59taJa5sB4jPLQD/uPWsxdlsuYNHJjuT5/71gMGfiS4aECyH3BM/JrpMMrajQ/ysdfUTypViLDxLqNDvv8daPwl7KBJPkPL05CklBS4YttHpGKdEWXITNtmhdv1pa1wfiRcRHdO5KEhYAOYFdWgHnqKs2E7OZWLBUQnmBqfU9femNrgdsDxFm66xPxTbS10VFhcOUBETnLNm+ygfrUWO4Leu22K52YMrKFQINGG0npMVf7OBtqZVFB6xr80RR2g3FH4T2MbIq3uWbQsX0zEjTRRpHKntjs7YtqBGg6eEfAp3UGOQtbYAgEiJYSPcUUkjbm2VjH2EtqSAxzHQCdRsAR0PT5qu4Lj5tm6rgwTAXNoqiRuNpMfFBdre0K28UiKSGtpdh4KgllXXKBooyiq3wPjwa+oTDtcYowTIplpBzKM0LtJkmBSvykdcc/CXaGzY2MfacZ+7FwsqMcoeAdDyJnTWdgKWcPWeNY/wAOXx2lyjWJuWhFR9ksWwxFvv0OTOQHgNH/ANZ13gAMNOlb4BcH+aY8kgf/ACLYEkD6bgP/AOanitJ2TnLfJbUOsfeT8a4zLPfjMJEwr2229Emu+DYQPh8Obo8RDtdXVcvdWYVNDsoIPqZqwG3ZuEnu7TuJglRPSZImOU1Des4dkLOumuYqzL9IyH6SNCBEcxVbQFCXwLeHYhmxBS4xNpMEgaTP8QIruxnnlYa71BgeM3reAs3Cpzd+qNME5MxZgRyIt/pXWOa0JSH8YcvBJgXFCtqRsUAjoAaJwGGtKotqIti610KBpDoyFR5eKZqW+Llwdb02SMPcuGMcLjrrYc3VW25m7llighLtxRMA6BEB03Jpb2oxpbha3WABdLTsBsM6EkDyk1NgcCbeGWwrZill7anYMXz/AFDpLD4ml3+IAycM7vpbVf8A0CD+tVs4543E8kww0FG2UBMjf0orspgLV1mF53RVWVyxqS3OeUVxedVZgrHKrEKYgkTEx6VNwajv8MnHJFy2eUS4NgjhnQkeQGnnrVsweKQqIkxyOmnptVQF8AiJzE89vedqY4M3JBlBrEFoJ9CNKCbG4Laj+U6SIoe9dVNXYCRpr+lA99d0gKsbz4z8da1Y4tZJysxznQhljblppFNYGMkl1B+kbiOft0qNl33jfeD88qCCW1Oe1Ftpg5dQ3/ctQYfFG4zZ5JBy+BdD01nQjz60wjYwxGMVF8I226A+fWgmxj3AMoy7ZjPuY/pSbjF9rdxRMgkHflO0j0rq1xcG6VdZUxlUaRvIPxQsUd3eJg+IsGAiNPkEild3iC6BVA1InMTJBjn+lLMdjzIRVI1gKBzJ00jU1eeynZW/ZnE4kZbx0tpoSojxO2sAnYDlRuxWj2+sqs43ieIGPS2o/g5ASMpMyTmJYfTlAHqTFP8ADYxLihlYFTsdp9JprKUT1lJsb2nwtvMGvW5T6hmiB1J2pJxHjN3E20fDI11QcxyeHNpAyM0SZMxHKs2ZKy6E0Hi7gKlWAIIgg8xSjsTcxbWX/GKVYXD3YME5IEZiNCZzawOVNsbZG9CwpclK/wAQOGriLdm2AFd2ayrAbK1t5HpoK8y7A8aa2ty0VAu22LqY8QnwsJ8mB+a9i4pdtoV70galkJ01AMR8xXiuC4O93HtcUm3ayzdYgkgRD5QN2kSBzkUVXZSEnF2lY47LYBrOIGIvObihmZbOb8xYsC3KAWYx1oHsdZW/isYzJmzYloE6x/FeJ/8AEU6y28PcZGuC8iEJmK92VjWZ1AOu3lUVriad531uy4BYE3ArZRlUoubQA6MRNT46ZSLknvXFFlwmGuKxZFL5VyItxoIGaTDAGRtv0rvF4qLhHeWRbVouK3gKE8ix8LeYrjCcQtXEKhhlnYaRziYjeub/AGdtXme4lw52cOSuVwCNNlgxtu2kVlAo9S7thVvBgOQkarrpmkmTLGdd/igjYAI7o9TljoYJAO2tdYngLxe7u7bU3GUybZBhSGy3DmOaWVRMCFJreOfGHvSuRfHbNrK0wqqwYMInVoMelB47Hhq2vqD2VdruQmFII2gnYxO4Ou4+KUf4mXwcAjHfNyPXSOsVZ3wWdLZuAF8i5yVElwo1nyM6edUv/FGEwq21nRl0O4hv3maEI0PqcqnG1wyPgPB7VvDJmyXLt0K7az3axOU9DJBnrSztVwpsPkugEJd5EfmiSQdiDv5UrxC3M1vLmJZVCEH6gAAMvXURRHGLmKbD2kvqVto5yZj4iTmOvkJNWmrhXweVFrdYt/FCIy+4NT2rlthleSPP950pWEjz94reb1H3rmtooPQukrcEAabTQNi01wMVaWQ7wJ66UKh10Ye8j9aZ4TiDD8vxBo2Bk2ExrypWCw3VlA1/QHzru/xxUtsFtZGMyoJJLHmSKgxXjM5Sp65T9+tEYYud/HHPKRp8UyYrBeMqq2rUkl2A5zlG5BHrFLruKGdbsCRB0PTSmHEMA7RkRgoP5vCB6E8qddiezefEJcZ7cJJy/XJ5aabGiuWBl97C8DspbXE3bZ/FXBIzf/Wp2CjkxG53q0ZZ660Eq3djkbXU+IH9D+tNMNiWAg25E8mBj96o+DI8N4Lxi8t5il66pcasHMmNhVl4OgxOMtpdvXWLqyznJaImATIExSi9wy3bVjmAYTuefTlrS9sWbTpcWZUg6Eg9NxqNDXDqbjljT4PpPsyMMmgyJxW5Xz+B7jw/huHsrkWzIBB8fjM9ZNNRxHkBPQCvFrXaHiF/+Nn7pEOjFgq+hzHxfBqwcL7UpfbJeYzG9sFbR8ifqJ+RXbtZ86pIv2I4+Aco8Tfyp4j7xoPeKDvcQvPuRaHQeNz/AOR8K+wb2pcrAABCFUHZIj0P9zUWLxWVGbKWyiYBEmOQkgVqDYBxlwzjw67ZiSzHXmTVX4xxQ27gtJfYMTlFsNoAx26KNppRxzti9+UUraU6ZVMufItA+AKR28BcKuy23KoMzsFMKOrHlS/cPva6L9fwdxwRaItEsWkTCsdZzZdTM6+dU7tHYxOFE4jEC/cPhHjbSeeUiDHlScKVMqzKf9LMP0NDYvM7ZnYs0RmYyY6SaAjkA4bMn0sRHQkfvTez2ixC7uWjYNDAfIpeUrMtMLZZsL2/xKAAw3uy/Akr9qb4b/Euf+pbMf8Ahdn72o+DVBy1yVrWbcz1PBdu8Lz8EtmIl1k7a5kye2blVe7c8Rt32VrRDKzgfUGnKhOkE6SI9apZXp9tKa8Ux1llHcpcUqseNg3KNCB6mg2U3tp2NDw8piMNDE/w7RXXaJmPcE+9Pe1NstZQsZm5I8hlNC8DuAIpKkwiQwExC8vEOpojjOMF1VQIwymfFAnTyrocfYyayJNJc39CrnDgcqwWvKmJs/fnXPdj/j9d65aHYB3HlUn+XkwBufsOp8qMFvnE8gOp6TUtssATOpOv99BFHaLYvXDEDmB1qSyp5M3lRWSdTttrXPdkR0o0K2QsjEwST8mp8PYjb7GihZA0BPr1mpksxrHvTJCk+C4leTRblweQJqy4LtRilEd6SOjAH771XLVoz5GrFw3hIKzcJHQD96agWxXd4fZzFnthnIMkku0/6c2i61VOL4K6j922XyK7n7mDXrnHMJhLyxaug4gHwrBLMeauBsSedV4cIZXv27oVzk8NxZXYzlgyQTOsdKWcIyabR0YtRlxRcYSpPsTYa1dxAV7zbSFRbY0AjXMf2X3pmtoAQGyJPiI+o+QOpmgbYNi5CaMOc+0jYfatrinKWnIJJzI0RBZCJO0zDCdaaiKfyEPdckd1GGtLziWOs6nqazG9p+6YKzArGvejxsf9NtNY82NB8TxjNayuXt2y2hQwzREwdNPEAYia54Y9hFc2raKEQu0pqQInWT4vLnWo1jFsUl6y9wW/w7qpKXbiAhTyJjYHb3qjcR7TYm8gW9futb521y21mfzFT4vvTjtB2gv3EGHsQEfR3J3zaRJ2Ec4qjPh8ugWImZP96VKZ1YVafR6FjexagZkxIPhB/wD6CTrlJERHOkd7gF0bFG+V/rSrDXDqUYqQAZSR9uZpvZ4viEJVmzEbhxqPjWaaiCq+RZiuFXl3ssPSGHvVqbsrhbYH8S3c0UszXSh1+oBRppr19TUNntDpL2wvo5BPsQaEu44yWG3L3/5rnz5HBKket9k6KGqnJSdUhP2hwNq1eC2XzKUBMEkBtZCk6kbb9TSspVyw+CS8pLqGMgDyEVBe7MoT4CV85P6edUxtyimzh1mBYs8oR6TKllplwrhBuDO2ijbz/wBqZ2OzhDCWJHME/wC3tT17eVABoAPb71Q5qA2svCKNAoAAG/ofSd/IVu7nZVFzUAmIABJI6xy1oq0/TcAafv8AFcXU2HnVHNuNC+mk7oXzqRHn+1YLR5ddoox1iegG46+Z6VDkmInYaRHzz2qQ5GEnXfTryrSrptp8VOEHIyfX06VKyQNjpof7iigEQtgefnUwtgj+4+KkVd50+fv51MvIf37eelMKDqnWaNweHYnKomeUSfYVNg8Iz7QB1P7dauHBrFuztqSNWP6DoKNC9gHC+C92JcS3Lyo8W/tR111IkEV0ipEgia1jULUbEqrIt5EW4DqwAcAcpGs+ZovC8CuXVt3LWQDKFIJIgrodhrO9dWEULzzuYbznQajlJEjpRbB8NCgMozE6sDm225ATvpWY1iy/h0uYfXCoi7tiLl0aAbsI8RO+mlI7XAsPh1A8dy1nFzwmNSoBCGNZ0n0pgMLbJWUVpJMZV3PTSR60VgsHnGTKdQYA3A9fSNaIrA+KWrT4Z+7RLInOFY5joIk8lZojL5TVU4hYa2pa6CiPbbKWEKfPp1q1NhbmHYqUafrXQEHLEHnMGoOI9oRiMMfxN/vHKkDD27ZUBjszvzA30isbspmBwaMQ4YEdV8Un+tVs4B7+IZbSTBJPRR1Y7CrNZ7KKFW8GIZif+nKgAGIJBkkjWD1FbwPBHzNazFLTzmKaEaaGNmPlS2baILFh7DZkiW+ljqI6rpr5GPSt2MC3juOc2UZmAk6ExLbGJO9N8DYa7hsM7IJVBbcyRARiqzG4CRWsZZNvDs0BVuABdySFeG1PKa1o1MW3RmOcoi23Zu7Ck6AaGJ1MHTXnXd3DkyFM+EtB00VSx+FUn2o/hGF/EWUthtrzRnA0BGYgRtO9AYt2RX1Cju22HKCBUcsN6R6Gg1r0jlJLtUJ7PFcl3MrCQIKtsw8zyNWzh3Ebd0MZCMBLKTsBz15VQrttZ8a7x4rZj5UyK4u4QGMrBo2nSjGKSSRz59Q8uRzfk9QTXUQZA1BjfmNwZraK9whFtszkwFAEHmcxmAKpvZrj7Yd0S+rNh83jC6kD/T/T1ivW/wDPuHlFe3bshWUQ4J8LPAE9NTz6UuR8Uw4cuyW5JP7xFxnheJslTks3bIbJNtpKSJlxHhE6bnlUfDuC52cXbq21UA5hDDxAsqqBHLU+hq2X0wOVlt5ma4FUPbclnK7ZIMFuca6b0LwYYfCW+8xltGxLErdZhGVSTkBU6RlA1HOalXHtdfmymXVTy8Tr8kn/AEVy32fU4hMO1xijHVkXdIkMN9J66aVNxTgYVVuYd3vW2cqAVyure2hBO0CmWJ4wne5cISFvubfJlP5fCf5BMx1rviWDtWXtL+JF17emRxkUkagoRvlI1GsUizZV2k/+ktsG+6KpbukEkROxmDBraLvtqeXz/WtWuG21vm9duXIvMNUAjM+YtofyiI9xV2sWcNdsMhdbhsLFsBCuVdtWB1b151eOVVyDLGKlUHaKWLfoQRrRWFw86tsOXWprGG8RBKkqAT1g6CdND5UwfCvkzBPANCRyq8JwauznkpLgnw7agTptrRr2cpMajy/WlatRaXiIjl0qrERIrTpNZcvldDQt69MxpULvRA2W3EcKdbXeiI5idYnT/iomxhuowYiRqvkBv89K1WUBmT4rhNzu+8YKuUTGaDry23pVib72lLq72ydntgHL1zht5H6VlZW8BXZGvFELhbb3blxyM2IvaZQJ8KIBEa+VLuI4dYIUCNZYDX2rKypFAbDWA1t7RHORzPr66D5pre4betC1ca22WZ22J8MHmJEVlZRSNYJw65bw7MLyZxbOiHWDAGvJiInWmPHFt4u1mNtLaBGZQ0AtBOwHNmA0rKysgP4K7graYYMRbWDrAB5fOpEig+1/aG1jbDItpbfdWm7siSxLaZBoIWTJ9K1WUG6Mea3uH3BAIqFcCxAPXrWVlSbpjJEtvBMOfwavXZHE2bCHwKtxnALNIbbdT/e5rdZSt2hW6HHZniL4a/ca1bQIbLxJhlZrrHTr4QD5iKh4n2kvYpbeFuKA5zM1/NPg5+h5bzWqykfItmuztzD5bd28rkW2YW8hjLFzduubnHUmie0t+x/FZGZbhJCTrKmBqeQgctTWVlTcuB0VLFYgqxt2i6E6sSZ0jX0zfOwpth+JXlR0FxjaAUEnQSOeu+v5RWVlIuV+B0TzSapjPglu+31NFqNHbxZyIBgT4fenKYbKGC/mMt5+dZWUUlFpJdcnq6XS48uHdLtm71iOYmOmnzU/D8vlrz6VlZXoQk5Lk8vWYIYppRCLtldyYoFrCkkTHlE1lZQc2nQ+m02PJFyk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10" name="AutoShape 14" descr="data:image/jpeg;base64,/9j/4AAQSkZJRgABAQAAAQABAAD/2wCEAAkGBxQTEhUUExQWFhUXGB4bGBcYGR4aHxwfHx8dHiEcGBwdHiggIBwlHBwaIjEiJSkrLy4uGh8zODMsNygtLiwBCgoKDg0OGxAQGywkHyQsLCwsLCwvLCwsLCwsLCwsLCwsLCwsLCwsLCwsLCwsLCwsLCwsLCwsLCwsLCwsLCwsLP/AABEIAKgA4AMBIgACEQEDEQH/xAAbAAACAgMBAAAAAAAAAAAAAAAEBQMGAAECB//EAD0QAAIBAgQDBwIEBAUEAwEAAAECEQADBBIhMQVBUQYTImFxgZEyoRRCscEjUtHwBxVi4fEzcoKSJEPCU//EABoBAAMBAQEBAAAAAAAAAAAAAAECAwAEBQb/xAAsEQACAgEEAQMBCAMAAAAAAAAAAQIRAwQSITFBEyJRYQVxgZHR4fDxMkLB/9oADAMBAAIRAxEAPwCwYDO65gyzOoII+4pjacqygwDrMbHSkvBL8AroSddD0pjcuZnUSEIIZiVDGNok7A0GrFToF4ziGNx51yDaQI/eTRnD+M3u7SApEQJC8umoNKe1d5QdyjxplEhh5tOtAcFxaaC69xQOQUZddNDMnlyrW0bhs9W7N4zvbIMEEEgz13kHpBFNaqHZnF92wtgkoxGjLG4ABU8wQBTPtTxfuECgwzyAd4GknTXmKyGD73FbKsFNxMxMAAyfeNh61G/G7IUvnBUHLmG09Adj7V4/jMWXutLG435oaWI9IkTTmwQEJCZSFOQb6wIBiIEkz6UTLkvGK7W2VMCW03BFYnbDDEMSXEcipk+lUmw7EEvk8hr+7bVDevJyiT5THoZ1rch4LvhuNhARbtuwLEgsQNzMelC8Q4rfuKVAVAdDB1+arN7j2wVCAFj3gidvMfArp+Ns5WLQEjSXPInWY03oVIa4EmIxOSFW9DZhmQMQT5mT+tMbdtWBYM7qPqMjfoCJnpVH4swvt47gDARKLG2gmDrsKd2+P5LQtE7AgeGB+UiPgk+tBqRozjZYFsjUZJPi1M/l/XeK7b6soA0dVkQPyhieZ5xrvSuzxBHDFLjSc8EELBaAD+pqY23LFgGYZlbfNAVYIJ896nyuytprgLvO/dG5pmyEgSfqnQaxp186iXNqZM5rYhQDuAWAOsnWPSh8PYAysI8KEDQnQuGJ9Z0ijb6XlJusuXMwYwAcp5SJ0Fa0Y5vQxyrJi4JAkTGpGnpUd6wYlULFrzEARJgkRqY0iubeIgmHhg51JCjMRJMnlrVf7R3iuQ28WUJkqoYxPVfykb7amimhJcIR4vicXmOa73eYypEsIMaQOsyRNW3CYtLjXXVMpFnXNII28MacwDMc6o+Ec5gA6K5eGuXcuUnfO6LMxHkY9aunDMbZuBLdq6b+IK5mKW4QneP9MefIVpPglDsZ4W4O5ty6rKTkBHlp1rng/Be/uXczZUWNtSZE+1bF0ZcxkHUHTnptRFh1wwJVm7y5BdW2EzEfb5qWTJKEG49l44fVkogmL4Y4chFfJmhSY1A5+dJk4Y97EXQjZYcqWgmCAAIj02qx8TxwazagyQxHvpNV/heJC3rsk/WzCDGoPMTrVceaU8W7yc8tMsebZ8sc4m2Ve+CCT3aopjQkABivxQfEmcwyhgFtqIG/Uz5zTe3xfJbmFLZwQObD+utLMVis7kAkKNQQSJLAE1z4sz3q1/KL5NH7ZK+v1Elritm0QbhWTIBXX/22iobvacPm7scoGvIc/XyqbtTwdbZtPZyqC0sjctNSvVT05GlmJuswKrGUiGmAuv712VS4OVu2LOJ8ZVywbWI0EgjTfTT2NDWMQmYM7O2vhEwY6fSfmpuLY8sBmtEMBAuJ9IjTnpUfCbFzEPkVRcaRLsRktj+Y9fSpjL6Ho3CsZ3eS60zlVgCfyg6AexNTca7Stf0CqqqTBYST+1JDwYIglsq+XMjnHKk+M7uY7xmLEDQ6D41iKolSGbslxHEzBFuFC7nRRJJ8qkwWMeYZ+QiJEk8x6V3hsKugC6A7xppRr3FVTEFjuY+wEbedYwFiMarMYYEAxvvG9Q4niFq19Xh0k9TOwPPXeortq0w1AmeQ6+dcYTg1j6iJO8sToJo2zUjnCY3MucjINhzJ855VhxmozGDtrqT0/s1rGNbGgJYHYLsPMGuMPcRAXVQW6k5iK1go6RpIZRIM7wIPQ0wGFEZ2Inof6Urt33YkERzH6RXV5AROu+v+xrWGhsOJ5V2gcht7ipMHxm7bbNbuFddQBPyNvKkltyu8kfb1qaxfkSuXfcH7aVrMW3hnFwLim6sDPmJG0b/T0mKa8a4fbxVu8/fXtATFu8yg+WQch51QHuTqc08+X6/0om3iAFzBssaSNdPWhsixt7R6L2h40+GPhs5ptAI+4BnZhoY01I6V5Rx3i2FxLM1xLti4GLEWCHF3yRjGRpmZHOnXHMb+LthLjMr8rygZ4ggAjprVcvdjrrJNu4t05MzAA28pEEgAnxNvrOu9aVkytDCHPmuBghAzA76jYc+XONqsnZbi62gAMEbqsFgQBodiWjxN6UpwfDbyu1yMzKFKnvBGuYKTrJbRtKa8Aw+P7zv7SNcBInN9Agn7enxSJfJufB6Zg+HWiqsbK2iwmEZgQPPbXypJjcNcJa6PEjGV/mAmJkmTstMuCcSv3STesizlYiJZ88cxKiB81GnEAS41ARsuojfXSoZ5Ne1I9LQpKXqN9dWL0ut3bQJIbNB5CdfimXZqwGF5yiuBfYGY0E7jnvSvi3Fms5nUSS6qB5OYn4pJf7W/gyVKXGGZmJVgBuY356V06eG2FHHrc3q5nPr9iwcQU96LaM4COTmGsKRKgGZnlQTY02nFrKcpnUkyDppEa/NPDi89tbi6ZsrGYkBlBE/NJMZhitxX8RZs05iImBJrlUpTm6VJHblcYYUn/lLlh3HOJ2rvDlQXFa6rW5X82hhj1GmtUbF4pAzKZ1BjMQR8RIipOOoofNaZwCZbNlHPlGpFV7GXJ0zA66/tqQK6JM8uuSVsYyEwQwJmMxjyAEVZuyHFSwKwyB2k3BBE5SI0idBHvVV/zFgoRwG6CTP6/atPjrhAgwYgQYg8oEUljJHoPEroY+Jt1hVjYDkKCwOH1DRtqPOgbnEW8LS0MoIBXlEc+hBrkcaAEQd9AT/Tzqm5DbS0viBABaJ1Kn9OlL8ZjASdVnoD9vSq1ieKljJYz5GhRihOoBoOYdo6xXGVWdBvsOdC3+0BZYCATuevlHKld68Dt96izCQQI9BS7mGhkvEso8PhB3G3waMw2KskCCQfMfpFJ5JjT33rhiRsSPMVrDRZMOhYmJE8yNK7vYYyfFG0gCTpzk1XbHE3Q6sWB66/GtOcNxq3cAVmMjnAAiPXTpTKSA0EiykiSGPLMZ/pH3qXDXNTCmP1+BU9q9bCjLHrodP61HcxczAHpzp0BnOk7KOknMfjai2VR1I2HQUIb5O4UdOUV3bYDYn0Wf1P9KwCd8Uq7gDyFYMSQQQpPXSajBI1ywd9a2brEatAH96UQGuI8Fs4qTctrnP5z4XHSDz9CKBwX4nCMlq1dLIWIQwTv+XLyeZ8qKuwdc7GpsNd/KJBBDAnfpI9JoNfBlXkswxTFVQvNwL/ABDJ+rXQ+GABI26VUcX2htW75tPrBGZpEMf5kMdeoqDLiFfW3aQEn+MDcKidy2sT6il/C+ywxV9B+IIJWMyW1aACerKAp/m19Kz54Qu6nZbcLYOKZAigKLwL5mGwkHWOpqS9wm27OwtL3ZEMmY3JGp0089a0eyOGwyg/iMTdyeIW8yZCwmCyqgJAnaaX4LFWVthXtXHYEmFvNZAXmSAp0nzpo43FVIWeZSdx6CsNimyybV3xZDlyNplAAA00EUFxnj9jMuZCjQcu4nMZ/MNfatPcwhVzmyQMyxeuOWnlmz6GfKu+CcTmU/iFR+S6FurB2gsdvSKj6fhSKyzqX+pWeI2MV+HZGGS1BLuSpLH8u0kCdBHvRHEuJLfTN3Vq22mqakGOfgppexSmQmK1A8Qt2lJ9JPOlP492zF7mIEbFSVHpIjWKXd4DJXy2L0N5Ea2ig94IJS3Jj1IkUD/ld6R/8d5+P72o65iw+rNfynSC5An7mT61xbuqVKwYLAnSNYIA01IiaDNFJujuxg7+ouaDpccfALGuLuEEkBlJ8iG+40oJbwUGLAQGYISfLWdZqawz6qS0ETJWI00jQfFZ0aPdHBsEVvvY5CnFvg1xlBUhp1BHOlmJsFDDSCNwQQaVSTHo4N8+lcvcJH1GiLbqIkL+tFWzb00HtpTGoAVSNSGj4n3qW0oaYX+/imVlE01g9eXxFGDCZtjOnI1hkhC+H11A9ht962nBbjfSBPOfD+tNbnCwp1EnnrJ+Jouw+UCXkD8pE0UgNCvDjFWl+lSAfpIE/NOcHijcE926ERKsIA9DzHtXGMxDEjK2oGqxv5abVPgtRzXQzm1029vSnQrRu7ZPOD5b/wC32oiyzR4RHU7fYVCLaoIzgHfr8VKmJz7Lz/Nr79KcQy5bLCMxMaaaAetdPZVSNp3jc/370Pccs0MPCupHnyEVLAAzOYB1E7+wogMbFSdgOXT7VFatmfPyqVI5CB56sf2FTJign0rr1O9ADJ1d1XN/7CNx1/5qHDhVurftMbZTpDIZnRlI03OxA9YqD8YzEgEA/wA3X1FZewbMZzxA5f09qKA/gi4ri8WzPnS13eQw6P8AVqNvDM6fSfmqhxLiF0Muo1HMyDr6CauNy7lgEKSwggx8msxfAsLiRDr3b8rltisTrqp0ajKVi7SgHjN0NoVXyRQB67VN+Lv3UJBMKQD4iJ8gsxTUdjst+O9c2wv/AFQBJadgJ296MwvZhUBIu3VJ1KwsHyktNQ3JdsO0stzDEiDHoZ/rVfxfCrrtcW2R4WGpZtJE6Ab16A3DYGl+/wChOYe0jalqYFu/vKMQ4/h23nu1M/UsERy0+agsTj0zpjVNHnz9lMVzcR7mpBwi/bUByIkkQDyEnSY2Br0U8NuaxfVo62v96A4vgboyZ2tmXAEKV+oFddfOm2zNCkyjp2bvnUXAM2s5SdPXNUq9nWQM7XMxAnb+pNXHh1l3tIRaRvCBq7DYD251zjVGVka0oYqQALikzBiBvvQcMjNwpC2zhnA+sEeY/pFQY+zK+LWCNYjSdRT7BW1iWt3FIUbjSdPqLQI+aFtWme2zW7eYBhnMBwqbOQJExM6/ymKl6LseMG+Sr4zgREm3r5HQ+3KktxwjFWDAjcdK9XuYBDftWrl+0juAo7lS5djMGNl0jaRVTv8AC1TjGMtZu8CWMuZgJlgg5CARNXxwl5JytFRONTkaks4udzHTxV6tiOyuCJYZdQfpVwDy0jedR8il1/8Aw6sMJBZTqSFAYeQk69Naq40GMW/JQDf6PPvWkvkA+Jvn9KuC/wCHlkyrXCrjr9J9II+K4u/4XHdb49MpH3JNCrNKMovkrVniLj8x2jU10mOgkiddvLTn199qcXf8M8T+W4h9X/aKW8Q7E4uyrO0ZRu0rGxPWeXSjTEsJwePzaHXzj9zTYHICYHuf2FUDCYnmT6cuVOcHxWBB121mipAotxvAgAGJOuXT7jWoLVwyfDAI0JH3FAYfiKkkmBAGhI/UURbxef6STy8I1+TTJ2BoPXD8zz9hXLgToM3poK4FqeWvMkzPpyBqcWup+KNgohysdvCNtNdY51LZUzO5HT/fap1aAYBM+wP+9RPiDtqdtP29aFmcSPHYV/qTKCdWGxB6z0ob8HO7kn59taJa5sB4jPLQD/uPWsxdlsuYNHJjuT5/71gMGfiS4aECyH3BM/JrpMMrajQ/ysdfUTypViLDxLqNDvv8daPwl7KBJPkPL05CklBS4YttHpGKdEWXITNtmhdv1pa1wfiRcRHdO5KEhYAOYFdWgHnqKs2E7OZWLBUQnmBqfU9femNrgdsDxFm66xPxTbS10VFhcOUBETnLNm+ygfrUWO4Leu22K52YMrKFQINGG0npMVf7OBtqZVFB6xr80RR2g3FH4T2MbIq3uWbQsX0zEjTRRpHKntjs7YtqBGg6eEfAp3UGOQtbYAgEiJYSPcUUkjbm2VjH2EtqSAxzHQCdRsAR0PT5qu4Lj5tm6rgwTAXNoqiRuNpMfFBdre0K28UiKSGtpdh4KgllXXKBooyiq3wPjwa+oTDtcYowTIplpBzKM0LtJkmBSvykdcc/CXaGzY2MfacZ+7FwsqMcoeAdDyJnTWdgKWcPWeNY/wAOXx2lyjWJuWhFR9ksWwxFvv0OTOQHgNH/ANZ13gAMNOlb4BcH+aY8kgf/ACLYEkD6bgP/AOanitJ2TnLfJbUOsfeT8a4zLPfjMJEwr2229Emu+DYQPh8Obo8RDtdXVcvdWYVNDsoIPqZqwG3ZuEnu7TuJglRPSZImOU1Des4dkLOumuYqzL9IyH6SNCBEcxVbQFCXwLeHYhmxBS4xNpMEgaTP8QIruxnnlYa71BgeM3reAs3Cpzd+qNME5MxZgRyIt/pXWOa0JSH8YcvBJgXFCtqRsUAjoAaJwGGtKotqIti610KBpDoyFR5eKZqW+Llwdb02SMPcuGMcLjrrYc3VW25m7llighLtxRMA6BEB03Jpb2oxpbha3WABdLTsBsM6EkDyk1NgcCbeGWwrZill7anYMXz/AFDpLD4ml3+IAycM7vpbVf8A0CD+tVs4543E8kww0FG2UBMjf0orspgLV1mF53RVWVyxqS3OeUVxedVZgrHKrEKYgkTEx6VNwajv8MnHJFy2eUS4NgjhnQkeQGnnrVsweKQqIkxyOmnptVQF8AiJzE89vedqY4M3JBlBrEFoJ9CNKCbG4Laj+U6SIoe9dVNXYCRpr+lA99d0gKsbz4z8da1Y4tZJysxznQhljblppFNYGMkl1B+kbiOft0qNl33jfeD88qCCW1Oe1Ftpg5dQ3/ctQYfFG4zZ5JBy+BdD01nQjz60wjYwxGMVF8I226A+fWgmxj3AMoy7ZjPuY/pSbjF9rdxRMgkHflO0j0rq1xcG6VdZUxlUaRvIPxQsUd3eJg+IsGAiNPkEild3iC6BVA1InMTJBjn+lLMdjzIRVI1gKBzJ00jU1eeynZW/ZnE4kZbx0tpoSojxO2sAnYDlRuxWj2+sqs43ieIGPS2o/g5ASMpMyTmJYfTlAHqTFP8ADYxLihlYFTsdp9JprKUT1lJsb2nwtvMGvW5T6hmiB1J2pJxHjN3E20fDI11QcxyeHNpAyM0SZMxHKs2ZKy6E0Hi7gKlWAIIgg8xSjsTcxbWX/GKVYXD3YME5IEZiNCZzawOVNsbZG9CwpclK/wAQOGriLdm2AFd2ayrAbK1t5HpoK8y7A8aa2ty0VAu22LqY8QnwsJ8mB+a9i4pdtoV70galkJ01AMR8xXiuC4O93HtcUm3ayzdYgkgRD5QN2kSBzkUVXZSEnF2lY47LYBrOIGIvObihmZbOb8xYsC3KAWYx1oHsdZW/isYzJmzYloE6x/FeJ/8AEU6y28PcZGuC8iEJmK92VjWZ1AOu3lUVriad531uy4BYE3ArZRlUoubQA6MRNT46ZSLknvXFFlwmGuKxZFL5VyItxoIGaTDAGRtv0rvF4qLhHeWRbVouK3gKE8ix8LeYrjCcQtXEKhhlnYaRziYjeub/AGdtXme4lw52cOSuVwCNNlgxtu2kVlAo9S7thVvBgOQkarrpmkmTLGdd/igjYAI7o9TljoYJAO2tdYngLxe7u7bU3GUybZBhSGy3DmOaWVRMCFJreOfGHvSuRfHbNrK0wqqwYMInVoMelB47Hhq2vqD2VdruQmFII2gnYxO4Ou4+KUf4mXwcAjHfNyPXSOsVZ3wWdLZuAF8i5yVElwo1nyM6edUv/FGEwq21nRl0O4hv3maEI0PqcqnG1wyPgPB7VvDJmyXLt0K7az3axOU9DJBnrSztVwpsPkugEJd5EfmiSQdiDv5UrxC3M1vLmJZVCEH6gAAMvXURRHGLmKbD2kvqVto5yZj4iTmOvkJNWmrhXweVFrdYt/FCIy+4NT2rlthleSPP950pWEjz94reb1H3rmtooPQukrcEAabTQNi01wMVaWQ7wJ66UKh10Ye8j9aZ4TiDD8vxBo2Bk2ExrypWCw3VlA1/QHzru/xxUtsFtZGMyoJJLHmSKgxXjM5Sp65T9+tEYYud/HHPKRp8UyYrBeMqq2rUkl2A5zlG5BHrFLruKGdbsCRB0PTSmHEMA7RkRgoP5vCB6E8qddiezefEJcZ7cJJy/XJ5aabGiuWBl97C8DspbXE3bZ/FXBIzf/Wp2CjkxG53q0ZZ660Eq3djkbXU+IH9D+tNMNiWAg25E8mBj96o+DI8N4Lxi8t5il66pcasHMmNhVl4OgxOMtpdvXWLqyznJaImATIExSi9wy3bVjmAYTuefTlrS9sWbTpcWZUg6Eg9NxqNDXDqbjljT4PpPsyMMmgyJxW5Xz+B7jw/huHsrkWzIBB8fjM9ZNNRxHkBPQCvFrXaHiF/+Nn7pEOjFgq+hzHxfBqwcL7UpfbJeYzG9sFbR8ifqJ+RXbtZ86pIv2I4+Aco8Tfyp4j7xoPeKDvcQvPuRaHQeNz/AOR8K+wb2pcrAABCFUHZIj0P9zUWLxWVGbKWyiYBEmOQkgVqDYBxlwzjw67ZiSzHXmTVX4xxQ27gtJfYMTlFsNoAx26KNppRxzti9+UUraU6ZVMufItA+AKR28BcKuy23KoMzsFMKOrHlS/cPva6L9fwdxwRaItEsWkTCsdZzZdTM6+dU7tHYxOFE4jEC/cPhHjbSeeUiDHlScKVMqzKf9LMP0NDYvM7ZnYs0RmYyY6SaAjkA4bMn0sRHQkfvTez2ixC7uWjYNDAfIpeUrMtMLZZsL2/xKAAw3uy/Akr9qb4b/Euf+pbMf8Ahdn72o+DVBy1yVrWbcz1PBdu8Lz8EtmIl1k7a5kye2blVe7c8Rt32VrRDKzgfUGnKhOkE6SI9apZXp9tKa8Ux1llHcpcUqseNg3KNCB6mg2U3tp2NDw8piMNDE/w7RXXaJmPcE+9Pe1NstZQsZm5I8hlNC8DuAIpKkwiQwExC8vEOpojjOMF1VQIwymfFAnTyrocfYyayJNJc39CrnDgcqwWvKmJs/fnXPdj/j9d65aHYB3HlUn+XkwBufsOp8qMFvnE8gOp6TUtssATOpOv99BFHaLYvXDEDmB1qSyp5M3lRWSdTttrXPdkR0o0K2QsjEwST8mp8PYjb7GihZA0BPr1mpksxrHvTJCk+C4leTRblweQJqy4LtRilEd6SOjAH771XLVoz5GrFw3hIKzcJHQD96agWxXd4fZzFnthnIMkku0/6c2i61VOL4K6j922XyK7n7mDXrnHMJhLyxaug4gHwrBLMeauBsSedV4cIZXv27oVzk8NxZXYzlgyQTOsdKWcIyabR0YtRlxRcYSpPsTYa1dxAV7zbSFRbY0AjXMf2X3pmtoAQGyJPiI+o+QOpmgbYNi5CaMOc+0jYfatrinKWnIJJzI0RBZCJO0zDCdaaiKfyEPdckd1GGtLziWOs6nqazG9p+6YKzArGvejxsf9NtNY82NB8TxjNayuXt2y2hQwzREwdNPEAYia54Y9hFc2raKEQu0pqQInWT4vLnWo1jFsUl6y9wW/w7qpKXbiAhTyJjYHb3qjcR7TYm8gW9futb521y21mfzFT4vvTjtB2gv3EGHsQEfR3J3zaRJ2Ec4qjPh8ugWImZP96VKZ1YVafR6FjexagZkxIPhB/wD6CTrlJERHOkd7gF0bFG+V/rSrDXDqUYqQAZSR9uZpvZ4viEJVmzEbhxqPjWaaiCq+RZiuFXl3ssPSGHvVqbsrhbYH8S3c0UszXSh1+oBRppr19TUNntDpL2wvo5BPsQaEu44yWG3L3/5rnz5HBKket9k6KGqnJSdUhP2hwNq1eC2XzKUBMEkBtZCk6kbb9TSspVyw+CS8pLqGMgDyEVBe7MoT4CV85P6edUxtyimzh1mBYs8oR6TKllplwrhBuDO2ijbz/wBqZ2OzhDCWJHME/wC3tT17eVABoAPb71Q5qA2svCKNAoAAG/ofSd/IVu7nZVFzUAmIABJI6xy1oq0/TcAafv8AFcXU2HnVHNuNC+mk7oXzqRHn+1YLR5ddoox1iegG46+Z6VDkmInYaRHzz2qQ5GEnXfTryrSrptp8VOEHIyfX06VKyQNjpof7iigEQtgefnUwtgj+4+KkVd50+fv51MvIf37eelMKDqnWaNweHYnKomeUSfYVNg8Iz7QB1P7dauHBrFuztqSNWP6DoKNC9gHC+C92JcS3Lyo8W/tR111IkEV0ipEgia1jULUbEqrIt5EW4DqwAcAcpGs+ZovC8CuXVt3LWQDKFIJIgrodhrO9dWEULzzuYbznQajlJEjpRbB8NCgMozE6sDm225ATvpWY1iy/h0uYfXCoi7tiLl0aAbsI8RO+mlI7XAsPh1A8dy1nFzwmNSoBCGNZ0n0pgMLbJWUVpJMZV3PTSR60VgsHnGTKdQYA3A9fSNaIrA+KWrT4Z+7RLInOFY5joIk8lZojL5TVU4hYa2pa6CiPbbKWEKfPp1q1NhbmHYqUafrXQEHLEHnMGoOI9oRiMMfxN/vHKkDD27ZUBjszvzA30isbspmBwaMQ4YEdV8Un+tVs4B7+IZbSTBJPRR1Y7CrNZ7KKFW8GIZif+nKgAGIJBkkjWD1FbwPBHzNazFLTzmKaEaaGNmPlS2baILFh7DZkiW+ljqI6rpr5GPSt2MC3juOc2UZmAk6ExLbGJO9N8DYa7hsM7IJVBbcyRARiqzG4CRWsZZNvDs0BVuABdySFeG1PKa1o1MW3RmOcoi23Zu7Ck6AaGJ1MHTXnXd3DkyFM+EtB00VSx+FUn2o/hGF/EWUthtrzRnA0BGYgRtO9AYt2RX1Cju22HKCBUcsN6R6Gg1r0jlJLtUJ7PFcl3MrCQIKtsw8zyNWzh3Ebd0MZCMBLKTsBz15VQrttZ8a7x4rZj5UyK4u4QGMrBo2nSjGKSSRz59Q8uRzfk9QTXUQZA1BjfmNwZraK9whFtszkwFAEHmcxmAKpvZrj7Yd0S+rNh83jC6kD/T/T1ivW/wDPuHlFe3bshWUQ4J8LPAE9NTz6UuR8Uw4cuyW5JP7xFxnheJslTks3bIbJNtpKSJlxHhE6bnlUfDuC52cXbq21UA5hDDxAsqqBHLU+hq2X0wOVlt5ma4FUPbclnK7ZIMFuca6b0LwYYfCW+8xltGxLErdZhGVSTkBU6RlA1HOalXHtdfmymXVTy8Tr8kn/AEVy32fU4hMO1xijHVkXdIkMN9J66aVNxTgYVVuYd3vW2cqAVyure2hBO0CmWJ4wne5cISFvubfJlP5fCf5BMx1rviWDtWXtL+JF17emRxkUkagoRvlI1GsUizZV2k/+ktsG+6KpbukEkROxmDBraLvtqeXz/WtWuG21vm9duXIvMNUAjM+YtofyiI9xV2sWcNdsMhdbhsLFsBCuVdtWB1b151eOVVyDLGKlUHaKWLfoQRrRWFw86tsOXWprGG8RBKkqAT1g6CdND5UwfCvkzBPANCRyq8JwauznkpLgnw7agTptrRr2cpMajy/WlatRaXiIjl0qrERIrTpNZcvldDQt69MxpULvRA2W3EcKdbXeiI5idYnT/iomxhuowYiRqvkBv89K1WUBmT4rhNzu+8YKuUTGaDry23pVib72lLq72ydntgHL1zht5H6VlZW8BXZGvFELhbb3blxyM2IvaZQJ8KIBEa+VLuI4dYIUCNZYDX2rKypFAbDWA1t7RHORzPr66D5pre4betC1ca22WZ22J8MHmJEVlZRSNYJw65bw7MLyZxbOiHWDAGvJiInWmPHFt4u1mNtLaBGZQ0AtBOwHNmA0rKysgP4K7graYYMRbWDrAB5fOpEig+1/aG1jbDItpbfdWm7siSxLaZBoIWTJ9K1WUG6Mea3uH3BAIqFcCxAPXrWVlSbpjJEtvBMOfwavXZHE2bCHwKtxnALNIbbdT/e5rdZSt2hW6HHZniL4a/ca1bQIbLxJhlZrrHTr4QD5iKh4n2kvYpbeFuKA5zM1/NPg5+h5bzWqykfItmuztzD5bd28rkW2YW8hjLFzduubnHUmie0t+x/FZGZbhJCTrKmBqeQgctTWVlTcuB0VLFYgqxt2i6E6sSZ0jX0zfOwpth+JXlR0FxjaAUEnQSOeu+v5RWVlIuV+B0TzSapjPglu+31NFqNHbxZyIBgT4fenKYbKGC/mMt5+dZWUUlFpJdcnq6XS48uHdLtm71iOYmOmnzU/D8vlrz6VlZXoQk5Lk8vWYIYppRCLtldyYoFrCkkTHlE1lZQc2nQ+m02PJFyk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12" name="Picture 16" descr="http://www.regnum.ru/uploads/pictures/news/2015-06/77857644_3949747_0e9fdcd842c3d640b3240ac540dba36a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0163" y="3393724"/>
            <a:ext cx="4953000" cy="3295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0" y="242533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«После теракта человек должен хотеть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жить»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2748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22" name="Picture 2" descr="http://osinform.ru/uploads/posts/2010-04/1270904073_1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0240" y="777003"/>
            <a:ext cx="7223520" cy="4818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86000" y="547496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Северной Осетии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stihi.ru/pics/2012/05/15/23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9491" y="952787"/>
            <a:ext cx="5555673" cy="5555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35426" y="284080"/>
            <a:ext cx="7407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Памяти погибших при терактах...</a:t>
            </a:r>
            <a:endParaRPr lang="ru-RU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90679" y="1094404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будут прокляты уроды,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от расплаты не спасти.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будет больше им свободы,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 ни покоя, ни свободы,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Теперь вовек не обрести.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Возможно, станем мы мудрее,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Такого не допустим вновь.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Быть может, станем чуть добрее,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пусть заставит быть добрее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Друзей убитых наших кровь.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вас, друзья, теперь молиться,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упокой бессмертных душ.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Лишь память сохраняет лица,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ваши солнечные лица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459" y="786628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предвещали ваши лица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Немой трагедии такой.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знали вы, что так случиться,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Несчастье страшное случиться,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радость смениться бедой.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взрыва подлых прогремели,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Забрав навек у нас друзей.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защитить вас не сумели,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Простите нас, что не сумели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Спасти от нелюдей-зверей.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думали, что станет жуткий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Обычный каждодневный путь.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что подонки и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ублюдки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Уроды, мерзкие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ублюдки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Способны жизнь перечеркнуть.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5707" y="201853"/>
            <a:ext cx="4709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Погибшим в теракте </a:t>
            </a:r>
            <a:endParaRPr lang="ru-RU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5651" y="6356927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Игорь Бахирев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657" y="279461"/>
            <a:ext cx="5044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ru-RU" sz="2400" b="1" dirty="0" smtClean="0"/>
              <a:t>Что нужно знать о безопасности</a:t>
            </a:r>
            <a:endParaRPr lang="ru-RU" sz="2400" b="1" dirty="0"/>
          </a:p>
        </p:txBody>
      </p:sp>
      <p:pic>
        <p:nvPicPr>
          <p:cNvPr id="32770" name="Picture 2" descr="http://www.aif.ru/pictures/201302/child-safety-infogr-upd3.jpg"/>
          <p:cNvPicPr>
            <a:picLocks noChangeAspect="1" noChangeArrowheads="1"/>
          </p:cNvPicPr>
          <p:nvPr/>
        </p:nvPicPr>
        <p:blipFill rotWithShape="1">
          <a:blip r:embed="rId2"/>
          <a:srcRect b="728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6108" y="1785357"/>
            <a:ext cx="679334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https</a:t>
            </a:r>
            <a:r>
              <a:rPr lang="en-US" dirty="0">
                <a:solidFill>
                  <a:schemeClr val="bg1"/>
                </a:solidFill>
              </a:rPr>
              <a:t>://ru.wikipedia.org/wiki/%D0%A2%D0%B5%D1%80%D1%80%D0%BE%D1%80%D0%B8%D1%81%D1%82%D0%B8%D1%87%D0%B5%D1%81%D0%BA%D0%B8%D0%B5_%D0%B0%D0%BA%D1%82%D1%8B_%D0%B2_%D0%9F%D0%B0%D1%80%D0%B8%D0%B6%D0%B5_13%E2%80%9414_%D0%BD%D0%BE%D1%8F%D0%B1%D1%80%D1%8F_2015_%</a:t>
            </a:r>
            <a:r>
              <a:rPr lang="en-US" dirty="0" smtClean="0">
                <a:solidFill>
                  <a:schemeClr val="bg1"/>
                </a:solidFill>
              </a:rPr>
              <a:t>D0%B3%D0%BE%D0%B4%D0%B0</a:t>
            </a:r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hlinkClick r:id="rId2"/>
              </a:rPr>
              <a:t>http</a:t>
            </a:r>
            <a:r>
              <a:rPr lang="en-US" dirty="0">
                <a:solidFill>
                  <a:schemeClr val="bg1"/>
                </a:solidFill>
                <a:hlinkClick r:id="rId2"/>
              </a:rPr>
              <a:t>://</a:t>
            </a:r>
            <a:r>
              <a:rPr lang="en-US" dirty="0" smtClean="0">
                <a:solidFill>
                  <a:schemeClr val="bg1"/>
                </a:solidFill>
                <a:hlinkClick r:id="rId2"/>
              </a:rPr>
              <a:t>echo.msk.ru/news/1660508-echo.html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368191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http://www.playcast.ru/uploads/2013/10/30/643626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1745" y="267133"/>
            <a:ext cx="702425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Опять теракт, но мне уже не страшно,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как и многие душою зачерствел,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Лишь очень жаль невинно пострадавших.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Тех, кто пожить подольше не сумел.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что же им досталась эта доля?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ведь как и мы хотели жить!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их родным теперь так тяжело от горя.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невозможности погибших воскресить.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могли бы жизнью наслаждаться,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Но… взрыв, осколки, языки огня.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Любой из нас мог рядом оказаться.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жаль людей! Уж лучше бы меня!</a:t>
            </a:r>
          </a:p>
          <a:p>
            <a:pPr lvl="6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Х.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Лечков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2508" y="3758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Теракт в Волгограде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29.12.2013 года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 descr="http://vlg-media.ru/images/photos/big/e2098011c61a80081ac662664b99240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018" y="161034"/>
            <a:ext cx="4225635" cy="3169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031688" y="2529679"/>
            <a:ext cx="26420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Теракты 11 сентября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2001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 в США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6" name="Picture 4" descr="http://common.regnum.ru/pictures/news/2015-02/1418377848_1378930851_101-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5270" y="3176010"/>
            <a:ext cx="5079238" cy="3422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http://img-fotki.yandex.ru/get/4910/132074412.6c/0_12a66f_4ac3e446_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430" y="3415047"/>
            <a:ext cx="2977428" cy="30982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695" y="449815"/>
            <a:ext cx="9134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Причиной крушения самолета А321 российской авиакомпании "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Когалымавиа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в Египте стал теракт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695" y="5341173"/>
            <a:ext cx="8859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Погибли все находившиеся на борту люди: </a:t>
            </a: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217 пассажиров и 7 членов экипажа.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Эта катастрофа стала крупнейшей в истории российской и советской авиации.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Картинки по запросу о русском самоле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5" y="2024936"/>
            <a:ext cx="4212707" cy="3143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dn.tvc.ru/pictures/o/187/6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074" y="1481650"/>
            <a:ext cx="4855336" cy="3238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627296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964" y="4304079"/>
            <a:ext cx="895003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Франции вечером 13 ноября были совершены самые кровавые теракты в истории страны.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Террористические атаки произошли в семи разных уголках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Парижа.</a:t>
            </a: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Террористы использовали автоматы Калашникова и взрывчатку.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предварительной версии, к терактам причастны террористы группировки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ИГИЛ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Власти Франции предприняли беспрецедентные меры безопасности, усилена охрана границ и аэропортов.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ttp://scd.ru.rfi.fr/sites/russian.filesrfi/imagecache/rfi_16x9_1024_578/sites/images.rfi.fr/files/aef_image/2015-11-18T125233Z_2063363773_GF20000064360_RTRMADP_3_FRANCE-SHOOTING-TOURISM-PAR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57" y="164031"/>
            <a:ext cx="7334616" cy="4140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929517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274" y="269423"/>
            <a:ext cx="502614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Данные о жертвах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теракты привели к гибели как минимум 129 людей, также сообщается  о 350 раненых.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штурма театра "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Батаклан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спецподразделениями спецназа один из террористов был убит, трое использовали пояса смертника для подрыва.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Расстрел зрителей в концертном зале привел к наибольшему количеству жертв – около 100 человек погибли.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информации итальянского телеканала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Sky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Tg24, ответственность за теракт взяла на себя группировка ИГИЛ. "Это вендетта за Сирию. Это 11 сентября Франции", - цитирует телеканал сообщение террористов.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konkretno.org/wp-content/uploads/2015/01/3462014_612_34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8"/>
          <a:stretch/>
        </p:blipFill>
        <p:spPr bwMode="auto">
          <a:xfrm>
            <a:off x="5052290" y="287442"/>
            <a:ext cx="3990110" cy="2691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agrimpasa.com/wp-content/uploads/2015/11/38462417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5" r="13500"/>
          <a:stretch/>
        </p:blipFill>
        <p:spPr bwMode="auto">
          <a:xfrm>
            <a:off x="5052290" y="2978843"/>
            <a:ext cx="409171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679271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968911"/>
            <a:ext cx="9144000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Выступая перед театром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Батаклан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президент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Олланд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заявил: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"Мы будем вести борьбу, и она будет безжалостной по отношению к террористам".</a:t>
            </a:r>
          </a:p>
          <a:p>
            <a:pPr algn="ctr">
              <a:spcAft>
                <a:spcPts val="600"/>
              </a:spcAft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терактов в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направлены 1,5 тысячи военных, дежурство на улицах Парижа несут свыше 3 тысяч полицейских.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Также усилена охрана границ и аэропортов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s://fbcdn-sphotos-g-a.akamaihd.net/hphotos-ak-xpa1/t31.0-8/1272301_562627397204990_1051967276327769314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23" y="716374"/>
            <a:ext cx="4177232" cy="3177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facenews.ua/images/doc/e/7/e751d7c-15-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582" y="716374"/>
            <a:ext cx="4589108" cy="3175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491935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062" y="259763"/>
            <a:ext cx="446543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осуждением терактов и в поддержку французского народа выступили президент США Барак Обама, лидер Китая Си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Цзиньпин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президент Украины Петр Порошенко, канцлер Германии Ангела Меркель, премьеры Британии и Италии Дэвид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Кэмерон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Маттео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Ренци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десятках городов по всей планете, в том числе Киеве люди несут цветы к французским дипломатическим представительствам.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bm.img.com.ua/berlin/storage/news/600x500/4/bd/9a7ed1d752cb25ec8d612661cd65cb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493" y="279118"/>
            <a:ext cx="4444241" cy="3333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m.img.com.ua/nxs123/berlin/storage/news/600x500/f/53/3f23e12027dbad8db6bb3b307124553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12" y="3631654"/>
            <a:ext cx="4539005" cy="3018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293176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766" y="3539960"/>
            <a:ext cx="91547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/>
              </a:rPr>
              <a:t>Организация</a:t>
            </a:r>
            <a:r>
              <a:rPr lang="ru-RU" sz="28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/>
              </a:rPr>
              <a:t>, завоевавшая популярность благодаря похищению турецких дипломатов и сотрудников консульства, уничтожению иракской армии и захвату города </a:t>
            </a:r>
            <a:r>
              <a:rPr lang="ru-RU" sz="2800" b="1" i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/>
              </a:rPr>
              <a:t>Мосул</a:t>
            </a:r>
            <a:r>
              <a:rPr lang="ru-RU" sz="28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/>
              </a:rPr>
              <a:t>, совершению убийств шиитских туркменов, христиан и </a:t>
            </a:r>
            <a:r>
              <a:rPr lang="ru-RU" sz="2800" b="1" i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/>
              </a:rPr>
              <a:t>езидов</a:t>
            </a:r>
            <a:r>
              <a:rPr lang="ru-RU" sz="28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/>
              </a:rPr>
              <a:t>, позднее получила название «Исламское Государство»).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pics.v6.top.rbk.ru/v6_top_pics/resized/550xH/media/img/0/89/754479097566890.jpg"/>
          <p:cNvPicPr>
            <a:picLocks noChangeAspect="1" noChangeArrowheads="1"/>
          </p:cNvPicPr>
          <p:nvPr/>
        </p:nvPicPr>
        <p:blipFill rotWithShape="1">
          <a:blip r:embed="rId2"/>
          <a:srcRect r="7429"/>
          <a:stretch/>
        </p:blipFill>
        <p:spPr bwMode="auto">
          <a:xfrm>
            <a:off x="84688" y="292615"/>
            <a:ext cx="4846769" cy="3236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79820" y="2529297"/>
            <a:ext cx="34497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Флаг запрещенного в России «Исламского государства»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Фото: REUTERS 2015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3600" y="75677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ИГИЛ — террористическая организация, в последние месяцы прославившаяся скандалами и зверскими убийствами в Сирии, и, в особенности, в Ираке. </a:t>
            </a:r>
          </a:p>
        </p:txBody>
      </p:sp>
    </p:spTree>
    <p:extLst>
      <p:ext uri="{BB962C8B-B14F-4D97-AF65-F5344CB8AC3E}">
        <p14:creationId xmlns:p14="http://schemas.microsoft.com/office/powerpoint/2010/main" val="3287556121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190</TotalTime>
  <Words>433</Words>
  <Application>Microsoft Office PowerPoint</Application>
  <PresentationFormat>Экран (4:3)</PresentationFormat>
  <Paragraphs>55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Helmet</vt:lpstr>
      <vt:lpstr>Open Sans</vt:lpstr>
      <vt:lpstr>PT Sans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Вероника</cp:lastModifiedBy>
  <cp:revision>13</cp:revision>
  <dcterms:created xsi:type="dcterms:W3CDTF">2015-11-20T01:26:42Z</dcterms:created>
  <dcterms:modified xsi:type="dcterms:W3CDTF">2015-11-22T12:02:23Z</dcterms:modified>
</cp:coreProperties>
</file>