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3716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«Мурманский государственный гуманитарный университет»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1600200"/>
            <a:ext cx="8001000" cy="50292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тему: «Педагогическая деятельность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С.Т.Шацкого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Студентка группы 2БПО-НО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Бойцова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Татьяна Николаевна.</a:t>
            </a: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Преподаватель: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Панченко Татьяна Владимировна.</a:t>
            </a: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Мурманск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685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Педагогическая деятельность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шацкого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648200" cy="5562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1919 году он создаёт в Калужской губернии Первую опытную станцию по народному образованию, которой руководил вплоть до её закрытия в 1932 году. В ней Станислав Теофилович продолжил исследование проблем, которые интересовали его в дореволюционные годы.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Первой опытной станции было два отделения - городское в Москве и деревенское в Калужской губернии. В состав деревенского отделения входили 4 детских сада, 15 школ первой ступени, школа второй ступени и школа-колония "Бодрая жизнь", бюро по изучению края, педагогические курсы, педагогический центр, обобщающий педагогический опыт школ. В составе московского отделения были детский сад, школа и выставка, отражавшая опыт детских садов и школ. Опытная станция, руководимая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Шацким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успешно решала проблемы трудового воспитания, формирования детского коллектива, самоуправления учащихся, физического воспитания школьников. 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131511_sbig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53200" y="3962400"/>
            <a:ext cx="2194560" cy="2667000"/>
          </a:xfrm>
        </p:spPr>
      </p:pic>
      <p:pic>
        <p:nvPicPr>
          <p:cNvPr id="3074" name="Picture 2" descr="http://levoradikal.ru/wp-content/uploads/2013/09/p19_p3_kolon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19200"/>
            <a:ext cx="3683087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Педагогическая деятельность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шацкого</a:t>
            </a:r>
            <a:endParaRPr lang="ru-RU" sz="2800" dirty="0"/>
          </a:p>
        </p:txBody>
      </p:sp>
      <p:pic>
        <p:nvPicPr>
          <p:cNvPr id="5" name="Содержимое 4" descr="Krupskayanadezhd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3429000" cy="41148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86200" y="1219200"/>
            <a:ext cx="5105400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Педагогическая деятельность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Шацкого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активно поддерживаемая Н.К. Крупской, в "смутное время" конца 20-х - начала 30-х годов подверглась серьёзным испытаниям. Он был обвинён в педагогическом "руссоизме", чуждых политических взглядах "аграрного толстовства", защите "кулацких настроений деревни". В 1932 году Опытная станция была расформирована.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Шацкого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 его выражению, "с кровью оторвали от любимого дела". Станислав Теофилович был назначен ректором Московской консерватории. Но там ему было неуютно: масштабность его мышления требовала гораздо большего, чем проявление своего одномерного музыкального Я. Однако и здесь он стремится реализовать свои педагогические идеи. По его предложению создаётся музыкальная школа-интернат для одарённых детей. Её деятельность во многом определила выдающиеся достижения советских музыкантов на мировых конкурсах в 30-50-е годы.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Педагогические идеи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Шацкого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724400" cy="5638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300" b="1" i="1" u="sng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3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Взаимосвязь обучения и воспитания</a:t>
            </a:r>
            <a:endParaRPr lang="ru-RU" sz="33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Цели обучения и воспитания должны быть глубоко связаны между собой. Учитель должен позаботиться о том, чтобы полученные ребенком знания, умения и навыки не служили средством унижения или оскорбления другого человека, инструментом манипулирования сознанием людей. Надо не только научить считать ребенка, говорил </a:t>
            </a:r>
            <a:r>
              <a:rPr lang="ru-RU" sz="3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важно научить его не обсчитывать. Только </a:t>
            </a: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синтез нравственного и умственного</a:t>
            </a: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волевого и эмоционального воспитания позволяет продуктивно решать поставленные жизнью вопросы.</a:t>
            </a:r>
          </a:p>
          <a:p>
            <a:pPr marL="0" indent="0"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3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Научение</a:t>
            </a:r>
            <a:r>
              <a:rPr lang="ru-RU" sz="33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детей </a:t>
            </a:r>
            <a:r>
              <a:rPr lang="ru-RU" sz="33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овладеванию</a:t>
            </a:r>
            <a:r>
              <a:rPr lang="ru-RU" sz="33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планированию деятельности</a:t>
            </a:r>
            <a:r>
              <a:rPr lang="ru-RU" sz="3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В процесс обучения входило умение формулировать цель, находить и планировать средства ее достижения, </a:t>
            </a:r>
            <a:r>
              <a:rPr lang="ru-RU" sz="3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рефлексировать</a:t>
            </a: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над трудностями, которые помешали выполнить поставленные задачи, и успешно преодолевать их.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1570104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1219200"/>
            <a:ext cx="3886200" cy="5257799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685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Педагогические идеи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Шацкого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04800" y="762000"/>
            <a:ext cx="4290556" cy="5867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Важность учета социальной ситуации, в котором происходит педагогический процесс.</a:t>
            </a:r>
            <a:r>
              <a:rPr lang="ru-RU" sz="6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Образовательная задача школы в ее широком понимании – клуба, библиотеки, игровой площадки – заключается в глубоком и тщательном исследовании позитивного и негативного начала детской субкультуры. Нельзя забывать, писал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что «улица» воспитала Горького и Эдисона, выработав в них стремление преодолевать препятствия, упорно идти к намеченной цели. Неформальная группа удовлетворяет потребности ученика в эмоциональных переживаниях, учит его ориентироваться в среде. Однако сильное влияние воровской субкультуры, ориентация на низкопробные произведения литературы и искусства, жестокость и грубость отношений требуют воспитательной коррекции. Школа никогда не начинает с нуля, она стремится использовать ценное в субкультуре детей, чтобы поднять педагогический процесс на новую ступень. Таким образом, согласно концепции ученого, 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воспитания всегда соотносится с целями социального окружения, в котором происходит педагогический процесс.</a:t>
            </a:r>
            <a:endParaRPr lang="ru-RU" sz="6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55464" y="762000"/>
            <a:ext cx="4059936" cy="5867400"/>
          </a:xfrm>
        </p:spPr>
        <p:txBody>
          <a:bodyPr/>
          <a:lstStyle/>
          <a:p>
            <a:pPr marL="0" indent="0">
              <a:buNone/>
            </a:pPr>
            <a:r>
              <a:rPr lang="ru-RU" sz="16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Детское самоуправление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Особое внимание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уделял проблемам детского самоуправления, выступавшего важным инструментом создания условий для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самоактуализации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саморегулирования жизнедеятельности детей.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5602" name="Picture 2" descr="http://img11.nnm.me/3/6/5/4/a/8c4ab83254bc2a04d5df3799a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819400"/>
            <a:ext cx="4140106" cy="314325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Педагогические идеи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Шацкого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Всесторонне развитая автономная  личность – цель воспитания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  Подлинная школа, по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Шацкому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преследует цель развить ребенка целостно и всесторонне, выдвигая на первый план трудовую, эстетическую, умственную, физическую, социальную деятельность. В синтезе, во взаимопроникновении друг в друга эта деятельность способствует многостороннему развитию личности. 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      Знакомившиеся с работой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Шацкого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иностранные педагоги отмечали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инновационность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принципиальную новизну целей и задач. Новой была направленность педагогической деятельности на перестройку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микросоциального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окружения силами детей. Обращалось внимание на глубокое знание учителями и научными сотрудниками экономических, социальных и культурных факторов социализации, использование их в процессе обучения и воспитания школьников. 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  Принципом всей педагогической деятельности Станислава Теофиловича стало изучение условий жизни и личного опыта школьников разных возрастных групп, установление того, что должна сделать школа в данной области, чтобы жизнь ребенка была более здоровой, содержательной, интересной. Опыт работы школы в этом направлении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определил в афоризме "изучение жизни и участие в ней", ставшем "лозунгом" обновления педагогического процесса в школе 20-х годов. 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     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основу своей педагогической деятельности </a:t>
            </a:r>
            <a:r>
              <a:rPr lang="ru-RU" sz="16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положил главный принцип советской педагогики 20-х гг. – связь школы и воспитания с жизнью, боевой, наступательный характер педагогической деятельности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Он понимал воспитание как организацию жизни детей, которая складывается из их физического роста, труда, игры, умственной деятельности, искусства, социальной жизни. 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Бершадская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Д.С. Педагогические взгляды и деятельность С.Т.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Шацкого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- М.: Изд-во АПН РСФСР, 1960.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История педагогики и образования // Под. ред. Пискунова А.И. М., 2001.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Джуринский Н.А. История педагогики М.,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Владос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Пресс 1999.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4. 3.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Латышина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Д.И. История образования и педагогической мысли М.,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Гардарики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2003.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С.Т. Педагогические сочинения в 4-х томах М., 1962 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С.Т. Избранные педагогические сочинения в 2-х томах М., 1980.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Советский энциклопедический словарь М., 1988.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4124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Биография с.т.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шацкого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5720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Станислав Теофилович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(1878 – 1934) родился 13 июня в г. Смоленске, происходил из дворянской семьи, многолюдной, с выраженными религиозными настроениями (католицизм). Окончил шестую московскую гимназию, воспоминания об учёбе в ней сохранились в книге С. Т. 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Шацкого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«Годы исканий», где он описывает, как в ней шла постоянная война учителей и учеников, ненадолго прерывавшаяся лишь во время экзаменов, когда интересы тех и других сближались. «Моя педагогическая вера выросла из отрицания того, как меня учили и воспитывали» -напишет Станислав Теофилович позднее. С14 лет зарабатывал на жизнь репетиторством, давал частные уроки.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Шацкий,_Станислав_Теофилович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295400"/>
            <a:ext cx="3962400" cy="41148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4124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Биография с.т.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шацкого</a:t>
            </a:r>
            <a:endParaRPr lang="ru-RU" dirty="0"/>
          </a:p>
        </p:txBody>
      </p:sp>
      <p:pic>
        <p:nvPicPr>
          <p:cNvPr id="5" name="Содержимое 4" descr="portre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143000"/>
            <a:ext cx="2667000" cy="25146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14800" y="1219200"/>
            <a:ext cx="4876800" cy="53340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восемь лет, в 1893 году, С.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поступил в Московский университет (сначала на Мехмат, затем переводится на медицинский факультет, но и там долго не задерживается), затем — в Петровскую сельскохозяйственную Академию. Последний переход объяснялся просто: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уже решил стать педагогом, при этом за образец для себя считал в то время школу Л. Н. Толстого в Ясной Поляне, где учащиеся много внимания уделяли труду, особенно на земле, в поле.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10000"/>
            <a:ext cx="2971800" cy="281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Биография с.т.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шацкого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67200" cy="5562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Поскольку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считал для себя необходимым всё делать профессионально, то он переходит в с/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академию на специальность агронома именно для того, чтобы грамотно и умело руководить занятиями своих будущих учеников на земле. Однако как только он посчитал, что получил необходимые знания, то оставляет академию, в 1905 году, не окончив её (несмотря на очевидные успехи и приглашения заняться научной работой по данному направлению). </a:t>
            </a:r>
          </a:p>
          <a:p>
            <a:pPr marL="0" indent="0"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1899—1901 годах занимался в Московской Консерватории по классу вокала в классе У.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Мазетти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Занятия были настолько успешными, что, хотя он и не окончил Консерваторию, его пригласили в оперную группу Большого театра. В Консерватории он знакомится со своей будущей супругой, В. Н. Демьяновой, окончившей её с красным дипломом по классу фортепиано.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447800"/>
            <a:ext cx="3886200" cy="47244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Педагогическая деятельность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шацкого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298616913_2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4419600"/>
            <a:ext cx="3124200" cy="22098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219200"/>
            <a:ext cx="47244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Уже тогда, в студенческие годы, у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Шацкого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стал вырисовываться пока ещё смутный образ школы, сообразный природе ребёнка, где приоритетом развития становится разносторонность способностей и интересов, многогранность талантов и душевных сил - целостность личности. Первые попытки его теоретического анализа в педагогике подкреплялись экспериментированием в репетиторстве: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использовал разные приёмы, стимулирующие познавательную активность ученика. Калейдоскоп опытов по физике, химии и физиологии на одном и том же занятии было трудно назвать уроком в прямом смысле слова, признаётся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автобиографии, это скорее были совместный поиск истины, сотрудничество, когда ученик и учитель общались на одном и том же языке, игнорируя правила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межстатусной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дистанции. "Я делал основную ставку на развитие самостоятельности мышления учеников", - пишет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://www.bosonogoe.ru/uploads/images/7/a/e/7/1/0cb23ed8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3657600" cy="29527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Педагогическая деятельность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шацкого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648200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Судьбоносной оказалась встреча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Шацкого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архитектором и педагогом А.У. Зеленко. Александр Устинович Зеленко предложил организовать по примеру американцев "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Сетлемент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- своеобразный центр (посёлок) культурных людей, селившихся среди бедного населения для организации просветительской работы. В основе воспитательной системы "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Сетлемента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лежала идея "детского царства", где каждый воспитанник получал возможность для всестороннего развития сил. Дети ходили в различные кружки: столярный, сапожный, пения, астрономический, театральный, биологический и др. Каждый кружок имел своё название и разработанные детьми правила регулирования взаимоотношений, которым строго следовали и взрослые, их руководители. Решения, принятые на их собраниях, как и на общем собрании, считались обязательными.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ivil_engineer_Alexander_Zelenko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1600" y="1295400"/>
            <a:ext cx="3581400" cy="36576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762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Педагогическая деятельность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шацкого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572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Несмотря на то что "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Сетлемент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вызвал огромный интерес радикальной интеллигенции и детворы и получил серебряную медаль за детские поделки на Промышленной выставке в Петербурге, уже 1 мая 1908 г. он был закрыт по подозрению пропаганды социализма среди детей. Впрочем, благодаря настойчивости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Шацкого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его друзей в том же 1908 году создаётся новое общество - "Детский труд и отдых", фактически продолжающее и развивающее традиции "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Сетлемента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". 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Wiki_Zelenko_Kindergarten_Vadkovsky_Lan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371600"/>
            <a:ext cx="3962400" cy="4648200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Педагогическая деятельность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шацкого</a:t>
            </a:r>
            <a:endParaRPr lang="ru-RU" sz="2800" dirty="0"/>
          </a:p>
        </p:txBody>
      </p:sp>
      <p:pic>
        <p:nvPicPr>
          <p:cNvPr id="5" name="Содержимое 4" descr="cea423d256d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3200400" cy="23622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62400" y="1295400"/>
            <a:ext cx="50292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1911 году член общества "Детский труд и отдых" Морозова разрешила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Шацкому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его сотрудникам организовать на пустующем участке ее имения в Калужской губернии детскую колонию. Колония получила название "Бодрая жизнь". Целью ее было организовать летний отдых членов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Марьинского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клуба, продолжить работу над организацией дружного детского коллектива, приобщить ребят к труду, самоуправлению, всемерно развивать их творческие способности.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Здесь Станислав Теофилович вместе со своими сотрудниками в опытной работе проверял идеи связи трудовой, эстетической и умственной деятельности, взаимоотношения воспитателей и воспитанников, динамики развития детского сообщества.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http://newsreda.ru/wp-content/uploads/2014/01/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86200"/>
            <a:ext cx="320040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Педагогическая деятельность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шацкого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было детское учреждение, ставшее затем образцом подражания для школ-коммун, которые организовывались в последующее десятилетие, но особенно массово в период гражданской войны.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Хотя труд и занимал в колонии важное место, ему придавалась, прежде всего, воспитательная направленность. Питомцам был ясен практический смысл их деятельности: они налаживали хозяйство, стремились сделать жизнь в колонии более приятной, уютной и красивой. Так приходило ощущение радости в труде.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Основой всей жизни колонии являлось сообщество детей и взрослых, и строилось оно на принципах самоуправления. Ребята были не мнимыми, а подлинными хозяевами "Бодрой жизни". И конечно, как и во всех учреждениях, которые создавал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колонии царило и правило бал Его Величество Творчество. Взрослые и дети издавали журналы, ставили спектакли, организовывали концерты, много слушали музыку и исполняли музыкальные произведения. Оркестры, хор, театр органично соединялись с трудом на полях, занятиями в кружках с различными играми.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s59.radikal.ru/i165/1003/6f/8ba061c92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495800"/>
            <a:ext cx="2667000" cy="2133600"/>
          </a:xfrm>
          <a:prstGeom prst="rect">
            <a:avLst/>
          </a:prstGeom>
          <a:noFill/>
        </p:spPr>
      </p:pic>
      <p:pic>
        <p:nvPicPr>
          <p:cNvPr id="4102" name="Picture 6" descr="http://altruism.ru/img/5_7_8_14_2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648200"/>
            <a:ext cx="2971800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238</TotalTime>
  <Words>1118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Федеральное государственное бюджетное образовательное учреждение высшего образования «Мурманский государственный гуманитарный университет»</vt:lpstr>
      <vt:lpstr>Биография с.т. шацкого</vt:lpstr>
      <vt:lpstr>Биография с.т. шацкого</vt:lpstr>
      <vt:lpstr>Биография с.т. шацкого</vt:lpstr>
      <vt:lpstr>Педагогическая деятельность шацкого</vt:lpstr>
      <vt:lpstr>Педагогическая деятельность шацкого</vt:lpstr>
      <vt:lpstr>Педагогическая деятельность шацкого</vt:lpstr>
      <vt:lpstr>Педагогическая деятельность шацкого</vt:lpstr>
      <vt:lpstr>Педагогическая деятельность шацкого</vt:lpstr>
      <vt:lpstr>Педагогическая деятельность шацкого</vt:lpstr>
      <vt:lpstr>Педагогическая деятельность шацкого</vt:lpstr>
      <vt:lpstr>Педагогические идеи Шацкого</vt:lpstr>
      <vt:lpstr>Педагогические идеи Шацкого</vt:lpstr>
      <vt:lpstr>Педагогические идеи Шацкого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«Мурманский государственный гуманитарный университет»</dc:title>
  <cp:lastModifiedBy>Администратор</cp:lastModifiedBy>
  <cp:revision>26</cp:revision>
  <dcterms:modified xsi:type="dcterms:W3CDTF">2015-11-23T18:16:33Z</dcterms:modified>
</cp:coreProperties>
</file>