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1" r:id="rId4"/>
    <p:sldId id="260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CA4C-0112-4F50-A880-64FD67BC529C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27AD-162C-4082-B677-8027D5ED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CA4C-0112-4F50-A880-64FD67BC529C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27AD-162C-4082-B677-8027D5ED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CA4C-0112-4F50-A880-64FD67BC529C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27AD-162C-4082-B677-8027D5ED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CA4C-0112-4F50-A880-64FD67BC529C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27AD-162C-4082-B677-8027D5ED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CA4C-0112-4F50-A880-64FD67BC529C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27AD-162C-4082-B677-8027D5ED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CA4C-0112-4F50-A880-64FD67BC529C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27AD-162C-4082-B677-8027D5ED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CA4C-0112-4F50-A880-64FD67BC529C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27AD-162C-4082-B677-8027D5ED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CA4C-0112-4F50-A880-64FD67BC529C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27AD-162C-4082-B677-8027D5ED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CA4C-0112-4F50-A880-64FD67BC529C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27AD-162C-4082-B677-8027D5ED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CA4C-0112-4F50-A880-64FD67BC529C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27AD-162C-4082-B677-8027D5EDF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CA4C-0112-4F50-A880-64FD67BC529C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4D27AD-162C-4082-B677-8027D5EDF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1CCA4C-0112-4F50-A880-64FD67BC529C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4D27AD-162C-4082-B677-8027D5EDFA8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2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f-russia.ru/blog/language/%D0%B0%D0%B2%D0%B8%D0%B0%D0%BB%D0%B5%D0%BA%D1%81%D0%B8%D0%BA%D0%B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55a784aa881469e117ef0a97a6ea1d68&amp;n=33&amp;h=190&amp;w=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16" y="0"/>
            <a:ext cx="9158616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0" y="50131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Шайдурова Валентина Федоровна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Учитель английского языка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ГБОУ «Школа №106»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Санкт-Петербург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2015 г.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4274" y="1556792"/>
            <a:ext cx="557075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10 </a:t>
            </a:r>
            <a:r>
              <a:rPr lang="ru-RU" sz="3200" b="1" dirty="0" smtClean="0">
                <a:solidFill>
                  <a:srgbClr val="C00000"/>
                </a:solidFill>
              </a:rPr>
              <a:t>слов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для </a:t>
            </a:r>
            <a:r>
              <a:rPr lang="ru-RU" sz="3200" b="1" dirty="0" smtClean="0">
                <a:solidFill>
                  <a:srgbClr val="C00000"/>
                </a:solidFill>
              </a:rPr>
              <a:t>ориентации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в </a:t>
            </a:r>
            <a:r>
              <a:rPr lang="ru-RU" sz="3200" b="1" dirty="0" smtClean="0">
                <a:solidFill>
                  <a:srgbClr val="C00000"/>
                </a:solidFill>
              </a:rPr>
              <a:t>аэропорту и в самолете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</a:rPr>
              <a:t>цикл «Английский для путешественника)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фотообои\Лето\0_2abce_1e3dc2ad_X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35300"/>
          <a:stretch>
            <a:fillRect/>
          </a:stretch>
        </p:blipFill>
        <p:spPr bwMode="auto">
          <a:xfrm>
            <a:off x="-99224" y="0"/>
            <a:ext cx="9243224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2420888"/>
            <a:ext cx="856330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FLIGHT ATTENDANT (N)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БОРТПРОВОДНИК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Стюардессы и стюарды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верные помощники пассажиров.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работают на борту самолета,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демонстрируют правила безопасности перед началом полета,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приносят вам еду и заботятся о вас во время всего путешествия.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Запомните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вызова бортпроводника достаточно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нажать специальную кнопку на подлокотнике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3" descr="https://drscdn.500px.org/photo/85187029/m%3D2048/52b3bae4235e6585e51b0782437d24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344" y="0"/>
            <a:ext cx="356265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фотообои\Лето\0_2abce_1e3dc2ad_X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35300"/>
          <a:stretch>
            <a:fillRect/>
          </a:stretch>
        </p:blipFill>
        <p:spPr bwMode="auto">
          <a:xfrm>
            <a:off x="-99224" y="0"/>
            <a:ext cx="9243224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2132856"/>
            <a:ext cx="915526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CABIN PRESSURE (N)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КАБИНА САМОЛЕТА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ваш дом на время полета. Кабиной называют ту часть самолета,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где располагаются все пассажиры.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Именно благодаря специальной конструкции самолета,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можем спокойно дышать, находясь на 10000 метров над землей.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Запомните: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cabin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та часть самолета, где сидят пассажиры.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Cabin pressure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еще одно составное существительное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переводится как давление в кабине.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3" descr="http://wordlist.languagepod101.com/wordlist/media/8728&amp;v=fit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2411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фотообои\Лето\0_2abce_1e3dc2ad_X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35300"/>
          <a:stretch>
            <a:fillRect/>
          </a:stretch>
        </p:blipFill>
        <p:spPr bwMode="auto">
          <a:xfrm>
            <a:off x="-99224" y="0"/>
            <a:ext cx="9243224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916832"/>
            <a:ext cx="92776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IN-FLIGHT ENTERTAINMENT (N)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РАЗВЛЕЧЕНИЯ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БОРТУ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длительных перелетов ваши сиденья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могут быть оборудованы дополнительными устройствами, как экран.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ерез него вы можете смотреть фильмы, сериалы, играть в игры.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им воспользоваться,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достаточно только включить пульт дистанционного управления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(находится в подлокотнике) или просто коснуться экрана.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http://www.akgunlerturizm.com/wp-content/uploads/2013/03/Malaysia-Airlines-passengers-to-get-more-In-Flight-Entertainment-in-all-cabins.jpg"/>
          <p:cNvPicPr>
            <a:picLocks noChangeAspect="1" noChangeArrowheads="1"/>
          </p:cNvPicPr>
          <p:nvPr/>
        </p:nvPicPr>
        <p:blipFill>
          <a:blip r:embed="rId3" cstate="print"/>
          <a:srcRect l="2582" t="9049" r="17373" b="4346"/>
          <a:stretch>
            <a:fillRect/>
          </a:stretch>
        </p:blipFill>
        <p:spPr bwMode="auto">
          <a:xfrm>
            <a:off x="6479704" y="0"/>
            <a:ext cx="2664296" cy="191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фотообои\Лето\0_2abce_1e3dc2ad_X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35300"/>
          <a:stretch>
            <a:fillRect/>
          </a:stretch>
        </p:blipFill>
        <p:spPr bwMode="auto">
          <a:xfrm>
            <a:off x="-99224" y="0"/>
            <a:ext cx="9243224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95736" y="3573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https://yandex.ru/images/search?text=%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2195736" y="2132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hlinkClick r:id="rId4"/>
              </a:rPr>
              <a:t>http://www.ef-russia.ru/blog/language/%D0%B0%D0%B2%D0%B8%D0%B0%D0%BB%D0%B5%D0%BA%D1%81%D0%B8%D0%BA%D0%B0</a:t>
            </a:r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1628800"/>
            <a:ext cx="146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Источники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фотообои\Лето\0_2abce_1e3dc2ad_X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35300"/>
          <a:stretch>
            <a:fillRect/>
          </a:stretch>
        </p:blipFill>
        <p:spPr bwMode="auto">
          <a:xfrm>
            <a:off x="-99224" y="0"/>
            <a:ext cx="924322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980728"/>
            <a:ext cx="81080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Что может быть более волнующим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чем переступить порог самолета с пониманием того,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что </a:t>
            </a:r>
            <a:r>
              <a:rPr lang="ru-RU" sz="2000" b="1" dirty="0">
                <a:solidFill>
                  <a:srgbClr val="002060"/>
                </a:solidFill>
              </a:rPr>
              <a:t>совсем скоро вы окажетесь в совершенно другой стране</a:t>
            </a:r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Для заядлых путешественников нет ничего более желанного!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Аэропорт </a:t>
            </a:r>
            <a:r>
              <a:rPr lang="ru-RU" sz="2000" b="1" dirty="0">
                <a:solidFill>
                  <a:srgbClr val="002060"/>
                </a:solidFill>
              </a:rPr>
              <a:t>—  достаточно многолюдное место,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особенно </a:t>
            </a:r>
            <a:r>
              <a:rPr lang="ru-RU" sz="2000" b="1" dirty="0">
                <a:solidFill>
                  <a:srgbClr val="002060"/>
                </a:solidFill>
              </a:rPr>
              <a:t>его международные терминалы.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49" y="3645024"/>
            <a:ext cx="91295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Если вы путешествуете не так часто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соориентироваться  в такой большой толпе людей сразу будет сложно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Чтобы не потеряться и в целости добраться до своего </a:t>
            </a:r>
            <a:r>
              <a:rPr lang="ru-RU" sz="2000" b="1" dirty="0" smtClean="0">
                <a:solidFill>
                  <a:srgbClr val="002060"/>
                </a:solidFill>
              </a:rPr>
              <a:t>терминала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 комфортно чувствовать в самолете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вам понадобятся всего </a:t>
            </a:r>
            <a:r>
              <a:rPr lang="ru-RU" sz="2000" b="1" dirty="0" smtClean="0">
                <a:solidFill>
                  <a:srgbClr val="002060"/>
                </a:solidFill>
              </a:rPr>
              <a:t>несколько слов!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Вот </a:t>
            </a:r>
            <a:r>
              <a:rPr lang="ru-RU" sz="2000" b="1" dirty="0" smtClean="0">
                <a:solidFill>
                  <a:srgbClr val="002060"/>
                </a:solidFill>
              </a:rPr>
              <a:t>они!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фотообои\Лето\0_2abce_1e3dc2ad_X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35300"/>
          <a:stretch>
            <a:fillRect/>
          </a:stretch>
        </p:blipFill>
        <p:spPr bwMode="auto">
          <a:xfrm>
            <a:off x="-99224" y="0"/>
            <a:ext cx="9243224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196752"/>
            <a:ext cx="934890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CHECK IN (V)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РЕГИСТРАЦИЯ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вы приезжаете в аэропорт,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обратите внимание на табло со списком компаний и номерами столов,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где проходит регистрация на тот или иной рейс.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нужным вам столиком работник аэропорта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проверяет ваш паспорт и регистрирует на борт.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Большой популярностью тажке пользуется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онлайн-регистрация,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которая освобождает массу времени перед полетом.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Запомните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Check in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фразовый глагол,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поэтому его части нельзя разъединять.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Например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фраза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checked in online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написана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верно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фраза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checked online in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://domodedovod.ru/uploads/2013/07/self-check-in-1474.jpg"/>
          <p:cNvPicPr>
            <a:picLocks noChangeAspect="1" noChangeArrowheads="1"/>
          </p:cNvPicPr>
          <p:nvPr/>
        </p:nvPicPr>
        <p:blipFill>
          <a:blip r:embed="rId3" cstate="print"/>
          <a:srcRect b="8380"/>
          <a:stretch>
            <a:fillRect/>
          </a:stretch>
        </p:blipFill>
        <p:spPr bwMode="auto">
          <a:xfrm>
            <a:off x="6230268" y="188640"/>
            <a:ext cx="2913732" cy="1779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фотообои\Лето\0_2abce_1e3dc2ad_X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35300"/>
          <a:stretch>
            <a:fillRect/>
          </a:stretch>
        </p:blipFill>
        <p:spPr bwMode="auto">
          <a:xfrm>
            <a:off x="-99224" y="0"/>
            <a:ext cx="9243224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844824"/>
            <a:ext cx="872963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BOARDING PASS (N)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ПОСАДОЧНЫЙ ТАЛОН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регистрации вы получаете свой посадочный талон.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очень важный документ, поэтому не потеряйте его!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талоне написана вся информация о вашем полете,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включая место в самолете и терминал вылета.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также можете самостоятельно распечатать посадочный талон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 сохранить его на своем смартфоне.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Запомните: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Boarding pass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составное существительное.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Глагол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board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буквально означает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войти в самолет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://static9.depositphotos.com/1008458/1108/i/950/depositphotos_11083915-London-2012-boarding-pass.jpg"/>
          <p:cNvPicPr>
            <a:picLocks noChangeAspect="1" noChangeArrowheads="1"/>
          </p:cNvPicPr>
          <p:nvPr/>
        </p:nvPicPr>
        <p:blipFill>
          <a:blip r:embed="rId3" cstate="print"/>
          <a:srcRect l="5963" t="8584" r="5779" b="9869"/>
          <a:stretch>
            <a:fillRect/>
          </a:stretch>
        </p:blipFill>
        <p:spPr bwMode="auto">
          <a:xfrm>
            <a:off x="5652121" y="0"/>
            <a:ext cx="3467486" cy="178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фотообои\Лето\0_2abce_1e3dc2ad_X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35300"/>
          <a:stretch>
            <a:fillRect/>
          </a:stretch>
        </p:blipFill>
        <p:spPr bwMode="auto">
          <a:xfrm>
            <a:off x="-99224" y="0"/>
            <a:ext cx="9243224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SECURITY / CUSTOMS (N)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ОХРАНА / ТАМОЖНЯ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вы вылетаете международным рейсом,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 обязаны пройти охранный пункт.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Работники охраны аэропорта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проверяют ваш багаж на наличие запретных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предметов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сканируют вас металлоискателем.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совершенно нормальная процедура,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необходимая для обеспечения вашей безопасности.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Перед вылетов обязательно проверте инструкции по провозу багажа,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потому что в некоторые страны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ассортимент чемодана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строго лимитирован.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 своему словарю вы можете также добавить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arrival/departure card,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prohibited items,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metal detector,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глагол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declare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означает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объявлять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’’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http://trip-adviser.net/wp-content/plugins/RSSPoster_PRO/cache/06379_AirportSecurity2_0.jpg"/>
          <p:cNvPicPr>
            <a:picLocks noChangeAspect="1" noChangeArrowheads="1"/>
          </p:cNvPicPr>
          <p:nvPr/>
        </p:nvPicPr>
        <p:blipFill>
          <a:blip r:embed="rId3" cstate="print"/>
          <a:srcRect t="6586"/>
          <a:stretch>
            <a:fillRect/>
          </a:stretch>
        </p:blipFill>
        <p:spPr bwMode="auto">
          <a:xfrm>
            <a:off x="6660232" y="260648"/>
            <a:ext cx="2483768" cy="276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фотообои\Лето\0_2abce_1e3dc2ad_X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35300"/>
          <a:stretch>
            <a:fillRect/>
          </a:stretch>
        </p:blipFill>
        <p:spPr bwMode="auto">
          <a:xfrm>
            <a:off x="-99224" y="0"/>
            <a:ext cx="9243224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48880"/>
            <a:ext cx="730841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GATE (N)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ВОРОТА \ ТЕРМИНАЛ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Терминал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место, откуда ваш самолет вылетает.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забудьте проверять электронное табло в аэропорту.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Очень часто название терминала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может измениться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последнюю минуту.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https://www.247airporttransfer.co.uk/wp-content/uploads/2014/02/Gatwick-Airport-to-City-Taxi-Transfers.jpg"/>
          <p:cNvPicPr>
            <a:picLocks noChangeAspect="1" noChangeArrowheads="1"/>
          </p:cNvPicPr>
          <p:nvPr/>
        </p:nvPicPr>
        <p:blipFill>
          <a:blip r:embed="rId3" cstate="print"/>
          <a:srcRect t="13892" r="8632" b="19852"/>
          <a:stretch>
            <a:fillRect/>
          </a:stretch>
        </p:blipFill>
        <p:spPr bwMode="auto">
          <a:xfrm>
            <a:off x="4642339" y="0"/>
            <a:ext cx="450166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фотообои\Лето\0_2abce_1e3dc2ad_X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35300"/>
          <a:stretch>
            <a:fillRect/>
          </a:stretch>
        </p:blipFill>
        <p:spPr bwMode="auto">
          <a:xfrm>
            <a:off x="-99224" y="0"/>
            <a:ext cx="9243224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08671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TAKE OFF (N) / LANDING (N)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ВЗЛЕТ / ПОСАДКА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Взлет и посадка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две самые эмоциональные части полета.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Взлет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начало вашего путешествия, а посадка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его завершение.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Запомните: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Следите за правильным употреблением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take off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 важно понимать, когда оно является существительным,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когда глаголом.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Например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предложении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always close my eyes during take off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it makes me nervous.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существительное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предложении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going to take off in five minutes.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глагол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 словом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Landing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разобраться проще,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как существительное (landing) имеет отличную форму от глагола.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Например, в предложении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Please remain seated during landing.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существительное,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в предложении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 we going to land soon?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глагол.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фотообои\Лето\0_2abce_1e3dc2ad_X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35300"/>
          <a:stretch>
            <a:fillRect/>
          </a:stretch>
        </p:blipFill>
        <p:spPr bwMode="auto">
          <a:xfrm>
            <a:off x="-99224" y="0"/>
            <a:ext cx="9243224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1916832"/>
            <a:ext cx="7362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SEATBELT (N)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РЕМЕНЬ БЕЗОПАСНОСТИ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взлета и посадки самолета вы обязаны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пристегнуть ремни безопасности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(об этом вас попросит бортпроводник).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Иногда вас могут попросить об этом и во время полета,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особенно при торбуленции.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https://im0-tub-ru.yandex.net/i?id=34de9908cdb90e9ca9ad0bec3c6a4026&amp;n=33&amp;h=190&amp;w=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476672"/>
            <a:ext cx="2714625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фотообои\Лето\0_2abce_1e3dc2ad_X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35300"/>
          <a:stretch>
            <a:fillRect/>
          </a:stretch>
        </p:blipFill>
        <p:spPr bwMode="auto">
          <a:xfrm>
            <a:off x="-99224" y="0"/>
            <a:ext cx="9243224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711261"/>
            <a:ext cx="8806963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TRAY TABLE (N)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СТОЛИК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стюардессы и стюарды выкатывают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свою знаменитую тележку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пришло время поесть!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удобства пассажиров, каждое место в самолете оборудовано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специальным дорожным столиком.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находится на сиденье перед вами,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достаточно только потянуть его на себя.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Запомните: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взлета и посадки самолета,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столики должны быть убраны.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http://www.entertainmentdaily.co.uk/wp-content/uploads/2015/07/1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4667" y="0"/>
            <a:ext cx="2919333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596</Words>
  <Application>Microsoft Office PowerPoint</Application>
  <PresentationFormat>On-screen Show (4:3)</PresentationFormat>
  <Paragraphs>155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9</cp:revision>
  <dcterms:created xsi:type="dcterms:W3CDTF">2015-11-21T18:20:16Z</dcterms:created>
  <dcterms:modified xsi:type="dcterms:W3CDTF">2015-11-25T07:35:54Z</dcterms:modified>
</cp:coreProperties>
</file>