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elib.gnpbu.ru/sections/0100/blonskiy/" TargetMode="External"/><Relationship Id="rId2" Type="http://schemas.openxmlformats.org/officeDocument/2006/relationships/hyperlink" Target="http://referatwork.ru/pedagogika_bileti/section-1-15.html" TargetMode="External"/><Relationship Id="rId1" Type="http://schemas.openxmlformats.org/officeDocument/2006/relationships/slideLayout" Target="../slideLayouts/slideLayout8.xml"/><Relationship Id="rId4" Type="http://schemas.openxmlformats.org/officeDocument/2006/relationships/hyperlink" Target="http://www.zavtrasessiya.com/index.pl?act=PRODUCT&amp;id=1651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87277" y="548680"/>
            <a:ext cx="7801147" cy="621708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Ф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едеральное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государственное бюджетное образовательное учреждение высшего образования «Мурманский арктический государственный университет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»</a:t>
            </a:r>
          </a:p>
          <a:p>
            <a:pPr algn="ctr"/>
            <a:endParaRPr lang="ru-RU" sz="2800" b="1" i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8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Презентация 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На тему: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«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Педагогические </a:t>
            </a:r>
            <a:r>
              <a:rPr lang="ru-RU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взгляды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Павла Петровича </a:t>
            </a:r>
            <a:r>
              <a:rPr lang="ru-RU" sz="2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Блонского</a:t>
            </a:r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 (19 в</a:t>
            </a:r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.)»</a:t>
            </a:r>
          </a:p>
          <a:p>
            <a:pPr algn="ctr"/>
            <a:endParaRPr lang="ru-RU" sz="24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		</a:t>
            </a: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Подготовила: Студентка группы 2БПО-НО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Говорова Виктория Олеговна.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	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	Преподаватель: Панченко Татьяна Владимировна.</a:t>
            </a:r>
          </a:p>
          <a:p>
            <a:pPr algn="ctr"/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endParaRPr lang="ru-RU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Мурманск </a:t>
            </a:r>
          </a:p>
          <a:p>
            <a:pPr algn="ctr"/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2015г.</a:t>
            </a:r>
            <a:endParaRPr lang="ru-RU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</a:endParaRPr>
          </a:p>
        </p:txBody>
      </p:sp>
    </p:spTree>
    <p:extLst>
      <p:ext uri="{BB962C8B-B14F-4D97-AF65-F5344CB8AC3E}">
        <p14:creationId xmlns:p14="http://schemas.microsoft.com/office/powerpoint/2010/main" val="20456599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107505" y="764704"/>
            <a:ext cx="3456383" cy="4968551"/>
          </a:xfrm>
        </p:spPr>
        <p:txBody>
          <a:bodyPr>
            <a:normAutofit/>
          </a:bodyPr>
          <a:lstStyle/>
          <a:p>
            <a:r>
              <a:rPr lang="ru-RU" sz="2400" dirty="0"/>
              <a:t>Для активизации учебного процесса </a:t>
            </a:r>
            <a:r>
              <a:rPr lang="ru-RU" sz="2400" dirty="0" err="1"/>
              <a:t>Блонский</a:t>
            </a:r>
            <a:r>
              <a:rPr lang="ru-RU" sz="2400" dirty="0"/>
              <a:t> предложил генетический метод, который предполагал обучение согласно фазам развития ребенка, поэтапно организованное - только так можно развить заложенное природой.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764704"/>
            <a:ext cx="4479730" cy="5635501"/>
          </a:xfrm>
        </p:spPr>
      </p:pic>
    </p:spTree>
    <p:extLst>
      <p:ext uri="{BB962C8B-B14F-4D97-AF65-F5344CB8AC3E}">
        <p14:creationId xmlns:p14="http://schemas.microsoft.com/office/powerpoint/2010/main" val="42120165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92079" y="836711"/>
            <a:ext cx="3154225" cy="5256585"/>
          </a:xfrm>
        </p:spPr>
        <p:txBody>
          <a:bodyPr>
            <a:normAutofit/>
          </a:bodyPr>
          <a:lstStyle/>
          <a:p>
            <a:r>
              <a:rPr lang="ru-RU" sz="2400" dirty="0"/>
              <a:t>Чтобы приблизить обучение к «самой жизни» </a:t>
            </a:r>
            <a:r>
              <a:rPr lang="ru-RU" sz="2400" dirty="0" err="1"/>
              <a:t>Блонский</a:t>
            </a:r>
            <a:r>
              <a:rPr lang="ru-RU" sz="2400" dirty="0"/>
              <a:t> предлагал на практике изучать орудия труда, упражняться в решении социальных ситуаций (включал их в реальный образовательной процесс).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772816"/>
            <a:ext cx="4464496" cy="3062364"/>
          </a:xfrm>
        </p:spPr>
      </p:pic>
    </p:spTree>
    <p:extLst>
      <p:ext uri="{BB962C8B-B14F-4D97-AF65-F5344CB8AC3E}">
        <p14:creationId xmlns:p14="http://schemas.microsoft.com/office/powerpoint/2010/main" val="15478618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395536" y="620687"/>
            <a:ext cx="8050769" cy="2952329"/>
          </a:xfrm>
        </p:spPr>
        <p:txBody>
          <a:bodyPr>
            <a:noAutofit/>
          </a:bodyPr>
          <a:lstStyle/>
          <a:p>
            <a:r>
              <a:rPr lang="ru-RU" sz="2400" dirty="0" err="1" smtClean="0"/>
              <a:t>Блонский</a:t>
            </a:r>
            <a:r>
              <a:rPr lang="ru-RU" sz="2400" dirty="0" smtClean="0"/>
              <a:t> считал, что есть необходимость </a:t>
            </a:r>
            <a:r>
              <a:rPr lang="ru-RU" sz="2400" dirty="0"/>
              <a:t>вырабатывать у ребенка привычку к преднамеренному, неслучайному наблюдению, необходимость постепенно приучать его к правильному построению обобщений, основанных на открытии причинных связей, к умению точно выражать в словах понятия, развивать практическое чувство </a:t>
            </a:r>
            <a:r>
              <a:rPr lang="ru-RU" sz="2400" dirty="0" smtClean="0"/>
              <a:t>языка.</a:t>
            </a:r>
            <a:endParaRPr lang="ru-RU" sz="24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1008"/>
            <a:ext cx="4565507" cy="3062626"/>
          </a:xfrm>
        </p:spPr>
      </p:pic>
    </p:spTree>
    <p:extLst>
      <p:ext uri="{BB962C8B-B14F-4D97-AF65-F5344CB8AC3E}">
        <p14:creationId xmlns:p14="http://schemas.microsoft.com/office/powerpoint/2010/main" val="4271825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836712"/>
            <a:ext cx="3370248" cy="5284389"/>
          </a:xfrm>
        </p:spPr>
        <p:txBody>
          <a:bodyPr>
            <a:normAutofit/>
          </a:bodyPr>
          <a:lstStyle/>
          <a:p>
            <a:r>
              <a:rPr lang="ru-RU" sz="2400" dirty="0" smtClean="0"/>
              <a:t>Таким образом, П.П</a:t>
            </a:r>
            <a:r>
              <a:rPr lang="ru-RU" sz="2400" dirty="0"/>
              <a:t>. </a:t>
            </a:r>
            <a:r>
              <a:rPr lang="ru-RU" sz="2400" dirty="0" err="1"/>
              <a:t>Блонский</a:t>
            </a:r>
            <a:r>
              <a:rPr lang="ru-RU" sz="2400" dirty="0"/>
              <a:t> оставил после себя богатое творческое наследие. Его перу принадлежит около 200 трудов. Среди них – капитальные монографии, экспериментальные исследования, учебники и методические рекомендации.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908720"/>
            <a:ext cx="3922489" cy="5491485"/>
          </a:xfrm>
        </p:spPr>
      </p:pic>
    </p:spTree>
    <p:extLst>
      <p:ext uri="{BB962C8B-B14F-4D97-AF65-F5344CB8AC3E}">
        <p14:creationId xmlns:p14="http://schemas.microsoft.com/office/powerpoint/2010/main" val="23216103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2800" dirty="0" smtClean="0"/>
              <a:t>Источники:</a:t>
            </a:r>
          </a:p>
          <a:p>
            <a:r>
              <a:rPr lang="en-US" sz="2800" dirty="0">
                <a:hlinkClick r:id="rId2"/>
              </a:rPr>
              <a:t>http://</a:t>
            </a:r>
            <a:r>
              <a:rPr lang="en-US" sz="2800" dirty="0" smtClean="0">
                <a:hlinkClick r:id="rId2"/>
              </a:rPr>
              <a:t>referatwork.ru/pedagogika_bileti/section-1-15.html</a:t>
            </a:r>
            <a:endParaRPr lang="ru-RU" sz="2800" dirty="0" smtClean="0"/>
          </a:p>
          <a:p>
            <a:r>
              <a:rPr lang="en-US" sz="2800" dirty="0">
                <a:hlinkClick r:id="rId3"/>
              </a:rPr>
              <a:t>http://elib.gnpbu.ru/sections/0100/blonskiy</a:t>
            </a:r>
            <a:r>
              <a:rPr lang="en-US" sz="2800" dirty="0" smtClean="0">
                <a:hlinkClick r:id="rId3"/>
              </a:rPr>
              <a:t>/</a:t>
            </a:r>
            <a:endParaRPr lang="ru-RU" sz="2800" dirty="0" smtClean="0"/>
          </a:p>
          <a:p>
            <a:r>
              <a:rPr lang="en-US" sz="2800" dirty="0">
                <a:hlinkClick r:id="rId4"/>
              </a:rPr>
              <a:t>http://</a:t>
            </a:r>
            <a:r>
              <a:rPr lang="en-US" sz="2800" dirty="0" smtClean="0">
                <a:hlinkClick r:id="rId4"/>
              </a:rPr>
              <a:t>www.zavtrasessiya.com/index.pl?act=PRODUCT&amp;id=1651</a:t>
            </a:r>
            <a:endParaRPr lang="ru-RU" sz="2800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1072978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700" dirty="0"/>
              <a:t>Павел Петрович </a:t>
            </a:r>
            <a:r>
              <a:rPr lang="ru-RU" sz="2700" dirty="0" err="1"/>
              <a:t>Блонский</a:t>
            </a:r>
            <a:r>
              <a:rPr lang="ru-RU" sz="2700" dirty="0"/>
              <a:t> (1884 - 1941)-выдающийся педагог и психолог, «советский Песталоцци».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88840"/>
            <a:ext cx="3867073" cy="4525844"/>
          </a:xfrm>
        </p:spPr>
      </p:pic>
      <p:sp>
        <p:nvSpPr>
          <p:cNvPr id="2" name="Объект 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578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1" name="Текст 10"/>
          <p:cNvSpPr>
            <a:spLocks noGrp="1"/>
          </p:cNvSpPr>
          <p:nvPr>
            <p:ph type="body" idx="2"/>
          </p:nvPr>
        </p:nvSpPr>
        <p:spPr>
          <a:xfrm>
            <a:off x="5076056" y="836712"/>
            <a:ext cx="3672408" cy="5716437"/>
          </a:xfrm>
        </p:spPr>
        <p:txBody>
          <a:bodyPr>
            <a:noAutofit/>
          </a:bodyPr>
          <a:lstStyle/>
          <a:p>
            <a:r>
              <a:rPr lang="ru-RU" sz="2400" dirty="0"/>
              <a:t>К педагогике предъявлял требования как к точной науке, которая должна устанавливать закономерности между фактами воспитания, изучая их в зависимости от различных </a:t>
            </a:r>
            <a:r>
              <a:rPr lang="ru-RU" sz="2400" dirty="0" smtClean="0"/>
              <a:t>причин.</a:t>
            </a:r>
            <a:endParaRPr lang="ru-RU" sz="2400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92696"/>
            <a:ext cx="3943158" cy="5328592"/>
          </a:xfrm>
        </p:spPr>
      </p:pic>
    </p:spTree>
    <p:extLst>
      <p:ext uri="{BB962C8B-B14F-4D97-AF65-F5344CB8AC3E}">
        <p14:creationId xmlns:p14="http://schemas.microsoft.com/office/powerpoint/2010/main" val="3661480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076056" y="908720"/>
            <a:ext cx="3411725" cy="5616624"/>
          </a:xfrm>
        </p:spPr>
        <p:txBody>
          <a:bodyPr>
            <a:normAutofit/>
          </a:bodyPr>
          <a:lstStyle/>
          <a:p>
            <a:r>
              <a:rPr lang="ru-RU" sz="2400" dirty="0"/>
              <a:t>Огромное влияние придавал объективным методам педагогическим исследования, прежде всего статистическим, тестированию, хотя всегда отмечал, что нельзя делать культа из диагностики.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263" y="692696"/>
            <a:ext cx="4485712" cy="2672435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81330"/>
            <a:ext cx="4427984" cy="2751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691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971601" y="620688"/>
            <a:ext cx="7200799" cy="2520281"/>
          </a:xfrm>
        </p:spPr>
        <p:txBody>
          <a:bodyPr>
            <a:noAutofit/>
          </a:bodyPr>
          <a:lstStyle/>
          <a:p>
            <a:r>
              <a:rPr lang="ru-RU" sz="2400" dirty="0"/>
              <a:t>Центр педагогического процесса, по </a:t>
            </a:r>
            <a:r>
              <a:rPr lang="ru-RU" sz="2400" dirty="0" err="1"/>
              <a:t>Блонскому</a:t>
            </a:r>
            <a:r>
              <a:rPr lang="ru-RU" sz="2400" dirty="0"/>
              <a:t>, ребенок; все должно быть направлено на то, чтобы ребенка «раскрыть и обогатить» («Любите не школу, а детей, приходящих в школу»). Любовь проявляется в знании особенностей ученика (половых, возрастных и т. д. ) и в умении строить работу, основываясь на этом знании.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38654"/>
            <a:ext cx="4464496" cy="3351348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717032"/>
            <a:ext cx="3587496" cy="274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0600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5" y="980728"/>
            <a:ext cx="2664295" cy="5616624"/>
          </a:xfrm>
        </p:spPr>
        <p:txBody>
          <a:bodyPr>
            <a:normAutofit lnSpcReduction="10000"/>
          </a:bodyPr>
          <a:lstStyle/>
          <a:p>
            <a:r>
              <a:rPr lang="ru-RU" sz="2400" dirty="0" smtClean="0"/>
              <a:t>Одним </a:t>
            </a:r>
            <a:r>
              <a:rPr lang="ru-RU" sz="2400" dirty="0"/>
              <a:t>из первых </a:t>
            </a:r>
            <a:r>
              <a:rPr lang="ru-RU" sz="2400" dirty="0" err="1"/>
              <a:t>Блонский</a:t>
            </a:r>
            <a:r>
              <a:rPr lang="ru-RU" sz="2400" dirty="0"/>
              <a:t> обратил внимание на роль неформальных отношений в формировании личности (нормы и ценности социального окружения, лидерство, руководство).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484784"/>
            <a:ext cx="5246241" cy="4196993"/>
          </a:xfrm>
        </p:spPr>
      </p:pic>
    </p:spTree>
    <p:extLst>
      <p:ext uri="{BB962C8B-B14F-4D97-AF65-F5344CB8AC3E}">
        <p14:creationId xmlns:p14="http://schemas.microsoft.com/office/powerpoint/2010/main" val="24231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5292080" y="620688"/>
            <a:ext cx="3600400" cy="6048672"/>
          </a:xfrm>
        </p:spPr>
        <p:txBody>
          <a:bodyPr>
            <a:noAutofit/>
          </a:bodyPr>
          <a:lstStyle/>
          <a:p>
            <a:r>
              <a:rPr lang="ru-RU" sz="2000" dirty="0"/>
              <a:t>Разработал типологию учащихся по основанию «сильный - слабый». Это проявляется в физическом, умственном, психологическом развитии. Особого внимания заслуживает слабый тип (психического развития), ребенок этого типа победителем становится только в вымысле (грезах). «Грезы» тормозят развитие, </a:t>
            </a:r>
            <a:r>
              <a:rPr lang="ru-RU" sz="2000" dirty="0" err="1"/>
              <a:t>Блонский</a:t>
            </a:r>
            <a:r>
              <a:rPr lang="ru-RU" sz="2000" dirty="0"/>
              <a:t> разрабатывал пути работы с такими детьми. 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698499"/>
            <a:ext cx="3987552" cy="2764702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645024"/>
            <a:ext cx="3744416" cy="3122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07431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788025" y="1412776"/>
            <a:ext cx="3658280" cy="4708325"/>
          </a:xfrm>
        </p:spPr>
        <p:txBody>
          <a:bodyPr/>
          <a:lstStyle/>
          <a:p>
            <a:r>
              <a:rPr lang="ru-RU" sz="2400" dirty="0"/>
              <a:t>Таким образом, по </a:t>
            </a:r>
            <a:r>
              <a:rPr lang="ru-RU" sz="2400" dirty="0" err="1"/>
              <a:t>Блонскому</a:t>
            </a:r>
            <a:r>
              <a:rPr lang="ru-RU" sz="2400" dirty="0"/>
              <a:t>, цели воспитания зависят от типа ребенка</a:t>
            </a:r>
            <a:r>
              <a:rPr lang="ru-RU" dirty="0"/>
              <a:t>.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08720"/>
            <a:ext cx="3888432" cy="5184576"/>
          </a:xfrm>
        </p:spPr>
      </p:pic>
    </p:spTree>
    <p:extLst>
      <p:ext uri="{BB962C8B-B14F-4D97-AF65-F5344CB8AC3E}">
        <p14:creationId xmlns:p14="http://schemas.microsoft.com/office/powerpoint/2010/main" val="3879984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5" y="908720"/>
            <a:ext cx="7978760" cy="5212381"/>
          </a:xfrm>
        </p:spPr>
        <p:txBody>
          <a:bodyPr>
            <a:normAutofit/>
          </a:bodyPr>
          <a:lstStyle/>
          <a:p>
            <a:r>
              <a:rPr lang="ru-RU" sz="2400" dirty="0"/>
              <a:t>В созданной </a:t>
            </a:r>
            <a:r>
              <a:rPr lang="ru-RU" sz="2400" dirty="0" err="1"/>
              <a:t>Блонским</a:t>
            </a:r>
            <a:r>
              <a:rPr lang="ru-RU" sz="2400" dirty="0"/>
              <a:t> концепции трудовой школы учащиеся должны мир изучать целостно, как жизнь-труд, отношения людей, явлений и предметов.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348880"/>
            <a:ext cx="6840760" cy="4174260"/>
          </a:xfrm>
        </p:spPr>
      </p:pic>
    </p:spTree>
    <p:extLst>
      <p:ext uri="{BB962C8B-B14F-4D97-AF65-F5344CB8AC3E}">
        <p14:creationId xmlns:p14="http://schemas.microsoft.com/office/powerpoint/2010/main" val="27330517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79</TotalTime>
  <Words>415</Words>
  <Application>Microsoft Office PowerPoint</Application>
  <PresentationFormat>Экран (4:3)</PresentationFormat>
  <Paragraphs>32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Городская</vt:lpstr>
      <vt:lpstr>Презентация PowerPoint</vt:lpstr>
      <vt:lpstr>Павел Петрович Блонский (1884 - 1941)-выдающийся педагог и психолог, «советский Песталоцци».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Педагогические взгляды Павла Петровича Блонского (19 в.)</dc:title>
  <dc:creator>vika</dc:creator>
  <cp:lastModifiedBy>vika</cp:lastModifiedBy>
  <cp:revision>13</cp:revision>
  <dcterms:created xsi:type="dcterms:W3CDTF">2015-11-24T21:38:00Z</dcterms:created>
  <dcterms:modified xsi:type="dcterms:W3CDTF">2015-11-24T23:13:16Z</dcterms:modified>
</cp:coreProperties>
</file>