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0342-81FA-4CDF-9AD0-DAB0EB6A5EEC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8213F0-957F-4767-957C-EAC675D3935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%3A%2F%2Fthumb11.shutterstock.com%2Fphotos%2Fthumb_small%2F429058%2F429058%2C1322506566%2C2.jpg&amp;text=%D0%BA%D0%B0%D1%80%D1%82%D0%B8%D0%BD%D0%BA%D0%B0%20%D1%83%D0%BA%D0%B0%D0%B7%D0%B0%D1%82%D0%B5%D0%BB%D1%8C%20%D1%80%D0%B0%D0%B7%D0%BD%D1%8B%D0%B5%20%D1%81%D1%82%D1%80%D0%B0%D0%BD%D1%8B&amp;noreask=1&amp;pos=0&amp;lr=2&amp;rpt=simage" TargetMode="External"/><Relationship Id="rId2" Type="http://schemas.openxmlformats.org/officeDocument/2006/relationships/hyperlink" Target="http://www.ef-russia.ru/blog/language/%D0%BA%D0%B0%D0%BA-%D0%BF%D0%BE%D0%B4%D0%B4%D0%B5%D1%80%D0%B6%D0%B8%D0%B2%D0%B0%D1%82%D1%8C-%D1%81%D0%B2%D0%BE%D0%B9-%D0%B0%D0%BD%D0%B3%D0%BB%D0%B8%D0%B9%D1%81%D0%BA%D0%B8%D0%B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2015 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348880"/>
            <a:ext cx="48654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 поддерживать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свой уровень языка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самостоятельно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janbrinkmann.de/wp-content/uploads/2014/02/Fotolia_54409021_Subscription_Monthly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752" y="0"/>
            <a:ext cx="2232248" cy="2232248"/>
          </a:xfrm>
          <a:prstGeom prst="rect">
            <a:avLst/>
          </a:prstGeom>
          <a:noFill/>
        </p:spPr>
      </p:pic>
      <p:pic>
        <p:nvPicPr>
          <p:cNvPr id="7" name="Picture 2" descr="http://easfront.php.attractgroup.com/articles_images/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13789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494656"/>
            <a:ext cx="822718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Поездка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подошла к концу, и вы вернулись домой.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время обучения и жизни в другой стране ваш уровень язык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достиг таких высот, которые вам до этого даже и не снились.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 вокруг удивляются вашему прогрессу.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Постепенно вещи начинают входить в свой обычный ритм,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вы возвращаетесь к будничной жизни.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поддерживать уровень языка теперь,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когда нет ежедневной практики?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этой  презентации вы узнаете,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поддерживать свой уровень языка самостоятельно.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janbrinkmann.de/wp-content/uploads/2014/02/Fotolia_54409021_Subscription_Monthly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88640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asfront.php.attractgroup.com/articles_images/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81128"/>
            <a:ext cx="3137892" cy="2088232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9564" y="1484784"/>
            <a:ext cx="89444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Самым простым способом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практики английского языка является чтение.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Благодаря интернету у нас есть доступ к многоязычному контенту.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можете читать зарубежные газеты и журналы, книги,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блоги, твиттеры,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также общаться с иностранцами в социальных сетях.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7" descr="http://www.mixnews.lv/uploads/media/image/2013/01/21/2222222_mediu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24744"/>
            <a:ext cx="2115425" cy="1584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404664"/>
            <a:ext cx="445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Читайте больше</a:t>
            </a:r>
            <a:r>
              <a:rPr lang="ru-RU" sz="4400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ytimg.com/vi/_XJJKteEVN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23287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348880"/>
            <a:ext cx="828771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Изучать язык </a:t>
            </a:r>
            <a:r>
              <a:rPr lang="ru-RU" sz="2000" b="1" dirty="0">
                <a:solidFill>
                  <a:srgbClr val="002060"/>
                </a:solidFill>
              </a:rPr>
              <a:t> веселее вместе.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Берите </a:t>
            </a:r>
            <a:r>
              <a:rPr lang="ru-RU" sz="2000" b="1" dirty="0">
                <a:solidFill>
                  <a:srgbClr val="002060"/>
                </a:solidFill>
              </a:rPr>
              <a:t>своего </a:t>
            </a:r>
            <a:r>
              <a:rPr lang="ru-RU" sz="2000" b="1" dirty="0" smtClean="0">
                <a:solidFill>
                  <a:srgbClr val="002060"/>
                </a:solidFill>
              </a:rPr>
              <a:t>друга/подругу </a:t>
            </a:r>
            <a:r>
              <a:rPr lang="ru-RU" sz="2000" b="1" dirty="0">
                <a:solidFill>
                  <a:srgbClr val="002060"/>
                </a:solidFill>
              </a:rPr>
              <a:t>и начинайте практиковаться!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Это </a:t>
            </a:r>
            <a:r>
              <a:rPr lang="ru-RU" sz="2000" b="1" dirty="0">
                <a:solidFill>
                  <a:srgbClr val="002060"/>
                </a:solidFill>
              </a:rPr>
              <a:t>будет не только весело, но и полезно для вас обоих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Вы можете переписываться на другом языке,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разговаривать</a:t>
            </a:r>
            <a:r>
              <a:rPr lang="ru-RU" sz="2000" b="1" dirty="0">
                <a:solidFill>
                  <a:srgbClr val="002060"/>
                </a:solidFill>
              </a:rPr>
              <a:t>, устраивать минутки английского в скайп.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Если </a:t>
            </a:r>
            <a:r>
              <a:rPr lang="ru-RU" sz="2000" b="1" dirty="0">
                <a:solidFill>
                  <a:srgbClr val="002060"/>
                </a:solidFill>
              </a:rPr>
              <a:t>вы достаточно активны и любите реализовывать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различные </a:t>
            </a:r>
            <a:r>
              <a:rPr lang="ru-RU" sz="2000" b="1" dirty="0">
                <a:solidFill>
                  <a:srgbClr val="002060"/>
                </a:solidFill>
              </a:rPr>
              <a:t>проекты,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вы </a:t>
            </a:r>
            <a:r>
              <a:rPr lang="ru-RU" sz="2000" b="1" dirty="0">
                <a:solidFill>
                  <a:srgbClr val="002060"/>
                </a:solidFill>
              </a:rPr>
              <a:t>даже можете собрать клуб любителей языка у себя в </a:t>
            </a:r>
            <a:r>
              <a:rPr lang="ru-RU" sz="2000" b="1" dirty="0" smtClean="0">
                <a:solidFill>
                  <a:srgbClr val="002060"/>
                </a:solidFill>
              </a:rPr>
              <a:t>школе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проводить </a:t>
            </a:r>
            <a:r>
              <a:rPr lang="ru-RU" sz="2000" b="1" dirty="0">
                <a:solidFill>
                  <a:srgbClr val="002060"/>
                </a:solidFill>
              </a:rPr>
              <a:t>тематические встречи для практики речи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68151" y="836712"/>
            <a:ext cx="4975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Практикуйтесь с друзьями!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luentlanguage.ru/wp-content/uploads/2015/09/4.jpg"/>
          <p:cNvPicPr>
            <a:picLocks noChangeAspect="1" noChangeArrowheads="1"/>
          </p:cNvPicPr>
          <p:nvPr/>
        </p:nvPicPr>
        <p:blipFill>
          <a:blip r:embed="rId2" cstate="print"/>
          <a:srcRect l="11812" r="6683" b="2624"/>
          <a:stretch>
            <a:fillRect/>
          </a:stretch>
        </p:blipFill>
        <p:spPr bwMode="auto">
          <a:xfrm>
            <a:off x="0" y="260648"/>
            <a:ext cx="2710119" cy="216024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646785"/>
            <a:ext cx="939738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Несмотря на то, что слова песен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всегда несут в себе смысловую нагрузку,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активное слушание позитивно влияет на языковые навыки.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Подпевание в ответ способствует не только практики произношения,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и расширению вашего словарного запаса.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Такие упражнения также помогают раскрытию творческого потенциала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могут стать началом вашей карьеры музыкального продюсера.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знает?!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764704"/>
            <a:ext cx="3552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Пойте песни!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520" y="2473152"/>
            <a:ext cx="84523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Одним из полезных способов поддержания языка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должном уровне является просмотр фильмов,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сериалов или телепередач в оригинале.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вы привыкаете именно к той речи,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которую люди используют в обычной жизни,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расширяете свой словарный запас.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Многие шутки, произносимые героями телепередач и актерами,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будут более понятны именно на их родном языке.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124744"/>
            <a:ext cx="451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Смотрите фильмы!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://www.istyle.lv/wp-content/uploads/2010/07/Lifestyle-H555.jpg"/>
          <p:cNvPicPr>
            <a:picLocks noChangeAspect="1" noChangeArrowheads="1"/>
          </p:cNvPicPr>
          <p:nvPr/>
        </p:nvPicPr>
        <p:blipFill>
          <a:blip r:embed="rId2" cstate="print"/>
          <a:srcRect t="5542" r="4979"/>
          <a:stretch>
            <a:fillRect/>
          </a:stretch>
        </p:blipFill>
        <p:spPr bwMode="auto">
          <a:xfrm>
            <a:off x="683568" y="332656"/>
            <a:ext cx="235293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429309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забывайте использовать Facebook или Twitter для общения с людьми со всего мира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том числе по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Skype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mebk12.meb.gov.tr/meb_iys_dosyalar/81/01/747240/resimler/2013_02/07110322_fa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707904" cy="2088292"/>
          </a:xfrm>
          <a:prstGeom prst="rect">
            <a:avLst/>
          </a:prstGeom>
          <a:noFill/>
        </p:spPr>
      </p:pic>
      <p:pic>
        <p:nvPicPr>
          <p:cNvPr id="6" name="Picture 2" descr="http://ribalych.ru/wp-content/uploads/2014/03/2596.jpg"/>
          <p:cNvPicPr>
            <a:picLocks noChangeAspect="1" noChangeArrowheads="1"/>
          </p:cNvPicPr>
          <p:nvPr/>
        </p:nvPicPr>
        <p:blipFill>
          <a:blip r:embed="rId3" cstate="print"/>
          <a:srcRect l="5965"/>
          <a:stretch>
            <a:fillRect/>
          </a:stretch>
        </p:blipFill>
        <p:spPr bwMode="auto">
          <a:xfrm>
            <a:off x="5220072" y="1412776"/>
            <a:ext cx="3301407" cy="2016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476672"/>
            <a:ext cx="661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Общайтесь в социальных сетях!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908720"/>
            <a:ext cx="3396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Путешествуйте!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88840"/>
            <a:ext cx="834331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Путешествие – </a:t>
            </a:r>
            <a:r>
              <a:rPr lang="ru-RU" sz="2000" b="1" dirty="0" smtClean="0">
                <a:solidFill>
                  <a:srgbClr val="002060"/>
                </a:solidFill>
              </a:rPr>
              <a:t>это, </a:t>
            </a:r>
            <a:r>
              <a:rPr lang="ru-RU" sz="2000" b="1" dirty="0">
                <a:solidFill>
                  <a:srgbClr val="002060"/>
                </a:solidFill>
              </a:rPr>
              <a:t>возможно </a:t>
            </a:r>
            <a:r>
              <a:rPr lang="ru-RU" sz="2000" b="1" dirty="0" smtClean="0">
                <a:solidFill>
                  <a:srgbClr val="002060"/>
                </a:solidFill>
              </a:rPr>
              <a:t>,не </a:t>
            </a:r>
            <a:r>
              <a:rPr lang="ru-RU" sz="2000" b="1" dirty="0">
                <a:solidFill>
                  <a:srgbClr val="002060"/>
                </a:solidFill>
              </a:rPr>
              <a:t>самый дешевый </a:t>
            </a:r>
            <a:r>
              <a:rPr lang="ru-RU" sz="2000" b="1" dirty="0" smtClean="0">
                <a:solidFill>
                  <a:srgbClr val="002060"/>
                </a:solidFill>
              </a:rPr>
              <a:t>вариант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изучения языка,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но </a:t>
            </a:r>
            <a:r>
              <a:rPr lang="ru-RU" sz="2000" b="1" dirty="0">
                <a:solidFill>
                  <a:srgbClr val="002060"/>
                </a:solidFill>
              </a:rPr>
              <a:t>зато самый быстрый, эффективный и захватывающий.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Практикуя </a:t>
            </a:r>
            <a:r>
              <a:rPr lang="ru-RU" sz="2000" b="1" dirty="0">
                <a:solidFill>
                  <a:srgbClr val="002060"/>
                </a:solidFill>
              </a:rPr>
              <a:t>свои языковые навыки за рубежом,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вы </a:t>
            </a:r>
            <a:r>
              <a:rPr lang="ru-RU" sz="2000" b="1" dirty="0">
                <a:solidFill>
                  <a:srgbClr val="002060"/>
                </a:solidFill>
              </a:rPr>
              <a:t>открываете для себя новые горизонты.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Конечно</a:t>
            </a:r>
            <a:r>
              <a:rPr lang="ru-RU" sz="2000" b="1" dirty="0">
                <a:solidFill>
                  <a:srgbClr val="002060"/>
                </a:solidFill>
              </a:rPr>
              <a:t>, очень часто выезжать для обучения не получится.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Мои </a:t>
            </a:r>
            <a:r>
              <a:rPr lang="ru-RU" sz="2000" b="1" dirty="0">
                <a:solidFill>
                  <a:srgbClr val="002060"/>
                </a:solidFill>
              </a:rPr>
              <a:t>рекомендации: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Всегда оставайтесь на связи со своими зарубежными друзьями,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делитесь </a:t>
            </a:r>
            <a:r>
              <a:rPr lang="ru-RU" sz="2000" b="1" dirty="0">
                <a:solidFill>
                  <a:srgbClr val="002060"/>
                </a:solidFill>
              </a:rPr>
              <a:t>новостями и тогда, возможно,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у </a:t>
            </a:r>
            <a:r>
              <a:rPr lang="ru-RU" sz="2000" b="1" dirty="0">
                <a:solidFill>
                  <a:srgbClr val="002060"/>
                </a:solidFill>
              </a:rPr>
              <a:t>вас будет не просто друг, с которым вы практикуете язык,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но </a:t>
            </a:r>
            <a:r>
              <a:rPr lang="ru-RU" sz="2000" b="1" dirty="0">
                <a:solidFill>
                  <a:srgbClr val="002060"/>
                </a:solidFill>
              </a:rPr>
              <a:t>место, где переночевать в незнакомом городе!»</a:t>
            </a:r>
          </a:p>
          <a:p>
            <a:endParaRPr lang="ru-RU" dirty="0"/>
          </a:p>
        </p:txBody>
      </p:sp>
      <p:pic>
        <p:nvPicPr>
          <p:cNvPr id="3076" name="Picture 4" descr="http://png.clipart.me/graphics/previews/897/traffic-sign-standing-on-the-skyline-vector_89732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3488233"/>
            <a:ext cx="3257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700808"/>
            <a:ext cx="7812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hlinkClick r:id="rId2"/>
              </a:rPr>
              <a:t>http://www.ef-russia.ru/blog/language/%D0%BA%D0%B0%D0%BA-%D0%BF%D0%BE%D0%B4%D0%B4%D0%B5%D1%80%D0%B6%D0%B8%D0%B2%D0%B0%D1%82%D1%8C-%D1%81%D0%B2%D0%BE%D0%B9-%D0%B0%D0%BD%D0%B3%D0%BB%D0%B8%D0%B9%D1%81%D0%BA%D0%B8%D0%B9</a:t>
            </a:r>
            <a:r>
              <a:rPr lang="ru-RU" sz="1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836712"/>
            <a:ext cx="136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сточники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83568" y="3356992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>
                <a:hlinkClick r:id="rId3"/>
              </a:rPr>
              <a:t>https://yandex.ru/images/search?img_url=http%3A%2F%2Fthumb11.shutterstock.com%2Fphotos%2Fthumb_small%2F429058%2F429058%2C1322506566%2C2.jpg&amp;text=%D0%BA%D0%B0%D1%80%D1%82%D0%B8%D0%BD%D0%BA%D0%B0%20%D1%83%D0%BA%D0%B0%D0%B7%D0%B0%D1%82%D0%B5%D0%BB%D1%8C%20%D1%80%D0%B0%D0%B7%D0%BD%D1%8B%D0%B5%20%D1%81%D1%82%D1%80%D0%B0%D0%BD%D1%8B&amp;noreask=1&amp;pos=0&amp;lr=2&amp;rpt=simage</a:t>
            </a:r>
            <a:r>
              <a:rPr lang="ru-RU" sz="11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338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12</cp:revision>
  <dcterms:created xsi:type="dcterms:W3CDTF">2015-11-25T12:18:33Z</dcterms:created>
  <dcterms:modified xsi:type="dcterms:W3CDTF">2015-11-25T15:13:42Z</dcterms:modified>
</cp:coreProperties>
</file>