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291FDC-1206-435C-8BB1-D637BBEDA092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ECF304-2105-4341-9F47-720C3516AC3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-russia.ru/blog/language/10-%D1%81%D0%BF%D0%BE%D1%80%D0%BD%D1%8B%D1%85-%D0%B0%D0%BD%D0%B3%D0%BB%D0%B8%D0%B9%D1%81%D0%BA%D0%B8%D1%85-%D1%81%D0%BB%D0%BE%D0%B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50851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2015 г.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2564904"/>
            <a:ext cx="68379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10 спорных английских слов.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Как </a:t>
            </a:r>
            <a:r>
              <a:rPr lang="ru-RU" sz="3600" b="1" dirty="0" smtClean="0">
                <a:solidFill>
                  <a:srgbClr val="C00000"/>
                </a:solidFill>
              </a:rPr>
              <a:t>писать их </a:t>
            </a:r>
            <a:r>
              <a:rPr lang="ru-RU" sz="3600" b="1" dirty="0" smtClean="0">
                <a:solidFill>
                  <a:srgbClr val="C00000"/>
                </a:solidFill>
              </a:rPr>
              <a:t>правильно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acer\Documents\НОВОСТИ\Блог КАк учить иноср. ЯЗЫК\10 сложных слов для написания 10-tricky-words-how-to-spell_squ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0"/>
            <a:ext cx="2843808" cy="2323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3891" y="1628800"/>
            <a:ext cx="9060109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RHYTHM (пер. РИФМА)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не единственный, кто считает,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написание этого слова сложно запомнить.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 представьте себя на забитом танцполе и начните рифмовать.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запоминания вам очень поможет следующее: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Rhythm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helps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your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two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hips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move.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 descr="http://cdn.thedailybeast.com/content/dailybeast/articles/2014/10/05/the-battle-to-be-king-of-ibiza-nightlife/jcr:content/image.img.2000.jpg/1412502319850.cach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99" y="260648"/>
            <a:ext cx="3524201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35627" y="1412776"/>
            <a:ext cx="880837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DESSERT DESERT (пер. ДЕСЕРТ И ПУСТЫНЯ)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Dessert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путают 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desert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только изучающие английский язык.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Эти слова могут запутать и носителя языка. Как этого избежать?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Представьте себя, наслаждающимся шоколадным тортом,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банановым сплитом или любым другим десертом.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Хотите добавки? Несомненно!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Готовьтесь добавить еще одну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 дело касается десертов,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всегда хотим еще, даже если уже нет места</a:t>
            </a:r>
            <a:r>
              <a:rPr lang="ru-RU" sz="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 descr="http://cippolini.com/assets/images/201504/des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2276382" cy="1440160"/>
          </a:xfrm>
          <a:prstGeom prst="rect">
            <a:avLst/>
          </a:prstGeom>
          <a:noFill/>
        </p:spPr>
      </p:pic>
      <p:pic>
        <p:nvPicPr>
          <p:cNvPr id="4" name="Picture 3" descr="http://cippolini.com/assets/images/201504/des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365104"/>
            <a:ext cx="2276382" cy="1440160"/>
          </a:xfrm>
          <a:prstGeom prst="rect">
            <a:avLst/>
          </a:prstGeom>
          <a:noFill/>
        </p:spPr>
      </p:pic>
      <p:pic>
        <p:nvPicPr>
          <p:cNvPr id="21509" name="Picture 5" descr="https://im1-tub-ru.yandex.net/i?id=d232a6881ea84cacc11131fd072a0f91&amp;n=33&amp;h=190&amp;w=3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8640"/>
            <a:ext cx="2232248" cy="1273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83568" y="1772816"/>
            <a:ext cx="70716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DILEMMA (пер. ДИЛЕММА)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 всеми этими трудностями,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было бы странно не выучить и это слово.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Очень часто люди забывают о второй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когда пишут его.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Закрепите у себя в голове, что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Emma has a dilemma.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7" name="Picture 3" descr="http://thumbs.dreamstime.com/z/diet-choices-2359793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596" t="4476" r="20088" b="9352"/>
          <a:stretch>
            <a:fillRect/>
          </a:stretch>
        </p:blipFill>
        <p:spPr bwMode="auto">
          <a:xfrm>
            <a:off x="6588223" y="1412776"/>
            <a:ext cx="2208869" cy="2362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70080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2"/>
              </a:rPr>
              <a:t>http://www.ef-russia.ru/blog/language/10-%D1%81%D0%BF%D0%BE%D1%80%D0%BD%D1%8B%D1%85-%D0%B0%D0%BD%D0%B3%D0%BB%D0%B8%D0%B9%D1%81%D0%BA%D0%B8%D1%85-%D1%81%D0%BB%D0%BE%D0%B2</a:t>
            </a:r>
            <a:r>
              <a:rPr lang="ru-RU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27784" y="1124744"/>
            <a:ext cx="1420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44824"/>
            <a:ext cx="7662098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Наряду </a:t>
            </a:r>
            <a:r>
              <a:rPr lang="ru-RU" sz="2000" b="1" dirty="0">
                <a:solidFill>
                  <a:srgbClr val="002060"/>
                </a:solidFill>
              </a:rPr>
              <a:t>с произношением и грамматикой,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одной </a:t>
            </a:r>
            <a:r>
              <a:rPr lang="ru-RU" sz="2000" b="1" dirty="0">
                <a:solidFill>
                  <a:srgbClr val="002060"/>
                </a:solidFill>
              </a:rPr>
              <a:t>из основных проблем изучающих английский </a:t>
            </a:r>
            <a:r>
              <a:rPr lang="ru-RU" sz="2000" b="1" dirty="0" smtClean="0">
                <a:solidFill>
                  <a:srgbClr val="002060"/>
                </a:solidFill>
              </a:rPr>
              <a:t>язык,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является </a:t>
            </a:r>
            <a:r>
              <a:rPr lang="ru-RU" sz="2000" b="1" dirty="0">
                <a:solidFill>
                  <a:srgbClr val="002060"/>
                </a:solidFill>
              </a:rPr>
              <a:t>словарный запас.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Произносить </a:t>
            </a:r>
            <a:r>
              <a:rPr lang="ru-RU" sz="2000" b="1" dirty="0">
                <a:solidFill>
                  <a:srgbClr val="002060"/>
                </a:solidFill>
              </a:rPr>
              <a:t>слова и даже использовать их в своей речи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может </a:t>
            </a:r>
            <a:r>
              <a:rPr lang="ru-RU" sz="2000" b="1" dirty="0">
                <a:solidFill>
                  <a:srgbClr val="002060"/>
                </a:solidFill>
              </a:rPr>
              <a:t>быть нетрудно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До тех пор, пока вы не захотите их написать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Ведь </a:t>
            </a:r>
            <a:r>
              <a:rPr lang="ru-RU" sz="2000" b="1" dirty="0">
                <a:solidFill>
                  <a:srgbClr val="002060"/>
                </a:solidFill>
              </a:rPr>
              <a:t>не все слова пишутся так же, как и слышатся.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Поэтому у </a:t>
            </a:r>
            <a:r>
              <a:rPr lang="ru-RU" sz="2000" b="1" dirty="0">
                <a:solidFill>
                  <a:srgbClr val="002060"/>
                </a:solidFill>
              </a:rPr>
              <a:t>изучающих английский язык,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а </a:t>
            </a:r>
            <a:r>
              <a:rPr lang="ru-RU" sz="2000" b="1" dirty="0">
                <a:solidFill>
                  <a:srgbClr val="002060"/>
                </a:solidFill>
              </a:rPr>
              <a:t>иногда и у его носителей, возникают трудности.</a:t>
            </a:r>
          </a:p>
          <a:p>
            <a:endParaRPr lang="ru-RU" dirty="0"/>
          </a:p>
        </p:txBody>
      </p:sp>
      <p:pic>
        <p:nvPicPr>
          <p:cNvPr id="8194" name="Picture 2" descr="https://im0-tub-ru.yandex.net/i?id=cc5e8324de90c50af58b67ac9d2d6966&amp;n=33&amp;h=190&amp;w=3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0"/>
            <a:ext cx="3228975" cy="1809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67544" y="1634317"/>
            <a:ext cx="7879978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NECESSARY (пер. НЕОБХОДИМЫЙ)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Трудное слово!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Наверняка перед тем, как написать его, вы всегда думаете: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Там 2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две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еще надо поставить что-то между?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Запомнить его написание достаточно просто.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Представьте, что вы пытаетесь надеть рубашку с одним рукавом.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нелегко, верно?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того чтобы надеть рубашку необходимо (necessary),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чтобы у нее был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один воротник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collar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(the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два рукава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sleeves (the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 descr="http://www.wojcikonline.com/foto/WNWANTE/WNWANTEKDB2/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0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1196752"/>
            <a:ext cx="8256747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STATIONARY ИЛИ STATIONERY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Эти два слова имеют совершенно разные значения: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Stationary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переводится как неподвижный, постоянный,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stationery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канцелярские принадлежности.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их не перепутать?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Возьмите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окончание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stationery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 качестве подсказки 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запомните, что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используется для ластиков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erasers 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конвертов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envelopes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канцелярских принадлежностей,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stationery!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http://lastik-lab.ru/assets/templates/product/images/last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077072"/>
            <a:ext cx="1080120" cy="1329797"/>
          </a:xfrm>
          <a:prstGeom prst="rect">
            <a:avLst/>
          </a:prstGeom>
          <a:noFill/>
        </p:spPr>
      </p:pic>
      <p:pic>
        <p:nvPicPr>
          <p:cNvPr id="6149" name="Picture 5" descr="http://www.bsfil.narod.ru/by/cvs/by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564904"/>
            <a:ext cx="1728192" cy="1206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11560" y="1628800"/>
            <a:ext cx="7400103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SEPARATE (пер. ИЗОЛИРОВАННЫЙ)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 мы произносим это слово, то слышим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seperate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Однако, такое написание, является неверным.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Поэтому, чтобы никогда не делать такой ошибки,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представьте себе большую, волосатую крысу.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Этот образ на время задержится у вас в голове.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Просто запомните: there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a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separate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(чтобы лучше запомнить, рифмуйте!)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http://www.qiqru.xyz/media/npict/0909/original/oboi_iz_filma_ratatuy_41374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12" t="4957" r="47081" b="5811"/>
          <a:stretch>
            <a:fillRect/>
          </a:stretch>
        </p:blipFill>
        <p:spPr bwMode="auto">
          <a:xfrm>
            <a:off x="6804248" y="2924944"/>
            <a:ext cx="2040227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9552" y="1783269"/>
            <a:ext cx="7762894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AFFECT ИЛИ EFFECT (пер. ВЛИЯТЬ  И ЭФФЕКТ)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омонимы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слова, которые звучат одинаково,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 пишутся по-разному.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 запомнить их отличие?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лучшего запоминания, обратите внимание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первые буквы каждого слова.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Affect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начинается 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относится к действию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action,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то время как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начинается 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относится к конечному следствию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124744"/>
            <a:ext cx="8592609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EMBARRASSED (пер.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СМУЩЕННЫЙ)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Вас смущает, что вы не всегда можете правильно написать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данное слово?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 не одиноки!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еще один каверзный случай с двойной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правильной ассоциации, представьте маленького мальчика,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который смущается ужасного пения своей сестры.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краснеет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его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сестра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поет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2060"/>
              </a:solidFill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 goes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really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 when his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sister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sings.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поможет вам запомнить написать двух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двух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http://jpg.st.klumba.ua/img/users/avatars/original/154/avatar-154413-2013022717154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501008"/>
            <a:ext cx="144016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55576" y="1495237"/>
            <a:ext cx="642079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COMPLIMENT ИЛИ COMPLEMENT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(пер. КОМПЛИМЕНТ И ДОПОЛНЕНИЕ)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Compliment (комплимент)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что-то приятное,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вы говорите другому человеку,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complement (дополнение)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(например, это хорошее дополнение к вину).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запомнить, что к чему относится,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обратите внимание на среднюю букву.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Антоним комплимента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оскорбление, т.е.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insult.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complement усиливает, т.е.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enhances что-то.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6" y="1474912"/>
            <a:ext cx="6710811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ACCOMMODATION (пер.  ЖИЛЬЕ)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Еще одно удвоение букв.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их много!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Чтобы запомнить двойные буквы,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представьте себя на регистрации в дорогом отеле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2х-местный номер.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Лучшее жилье имеет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две 2х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спальные кровати,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т.е.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two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double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beds.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3" descr="http://www.frogtur.ru/images3/nadintour/207735cb56b9d2658a8d6a907764dc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2229727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640</Words>
  <Application>Microsoft Office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22</cp:revision>
  <dcterms:created xsi:type="dcterms:W3CDTF">2015-11-25T15:13:56Z</dcterms:created>
  <dcterms:modified xsi:type="dcterms:W3CDTF">2015-11-25T18:52:26Z</dcterms:modified>
</cp:coreProperties>
</file>