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61" r:id="rId4"/>
    <p:sldId id="256" r:id="rId5"/>
    <p:sldId id="257" r:id="rId6"/>
    <p:sldId id="259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66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6177-4BF2-4C4E-9841-F9FDAC6B3FFD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5B2C-81AB-4C59-98EF-9B2919958C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69691"/>
      </p:ext>
    </p:extLst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82AB-06D8-4F22-9425-376158054D53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46257-AC4F-448B-A430-006045DF77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60014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7375-0C1E-421D-8078-47515D649FF1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2971-70F6-4581-8784-36F2260953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81259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05D0-6148-45DD-995A-B224EA5B7174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A40EB-67D3-4B94-8BFB-71B603B4CA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34742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E970-3691-41FF-9065-A4EEE8E572E0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F62CF-14DD-4057-9010-378AB06EAA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49134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6AF1-7201-4616-A1D2-3854BBC0FDFB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3BEE9-3E6E-4F9C-98C4-FDAECFCB88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60869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7A76-B686-4DEF-8F3A-4BBF46B9E626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0D99E-A412-4FCB-84E9-660EEECB6D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19384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CAA2-B82C-43DA-BC21-E53250E1D3CC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84076-7B3E-4AC6-A4A0-F3EE24FFF1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92393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006F-A803-4724-92F9-00F9E05EA4DA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1E17D-318C-4F5B-95B0-A792333B53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5622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95E8-C6C4-4EEA-A36B-9C52BAE53DF7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037C8-CE0C-48B9-BBB8-BE2B387CE4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84116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6B34-D1BC-4003-8041-CC79EBA032DD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6F30-32B5-4175-8A8A-C7E4EFD00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37458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A3AA1-A3CF-40B1-A224-CA79B82F31B3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D42763-51B5-4691-A8A1-9E9DC78FB2B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hartresvitr.narod.ru/nom6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smotrigorod.ru/wp-content/uploads/2009/09/25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20763"/>
            <a:ext cx="9144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i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</a:t>
            </a:r>
            <a:r>
              <a:rPr lang="ru-RU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Священный лик Богоматери</a:t>
            </a:r>
          </a:p>
        </p:txBody>
      </p:sp>
      <p:pic>
        <p:nvPicPr>
          <p:cNvPr id="3" name="Picture 5" descr="сидоркин колыбельная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536017" y="3717032"/>
            <a:ext cx="4071966" cy="2626418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41885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45224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75" y="4786313"/>
            <a:ext cx="4714875" cy="169227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Витраж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— произведение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декора-тивного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искусства, картина или узор из цветного стекла (в окнах, дверях), с давних пор витраж использовался в храмах.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7625" y="500063"/>
            <a:ext cx="5286375" cy="394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младенцем из 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«прекрасного окна» — один </a:t>
            </a:r>
            <a:r>
              <a:rPr lang="ru-RU" sz="24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вели-чественных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витражных ансамблей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Средневековья XII-XIV вв. </a:t>
            </a:r>
          </a:p>
          <a:p>
            <a:pPr algn="ctr">
              <a:defRPr/>
            </a:pP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«Богородица из красивого  стекла» — витраж собора в Шартре. В его главной композиции представлена Богоматерь в облике царицы с младенцем Христом на коленях. </a:t>
            </a: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11269" name="Picture 1" descr="C:\Users\пользователь\Desktop\Уроки\МХК 7\Новая папка\9525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99" y="285728"/>
            <a:ext cx="376409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1438" y="5715000"/>
            <a:ext cx="4071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Богоматерь «прекрасного окна».</a:t>
            </a:r>
          </a:p>
          <a:p>
            <a:pPr algn="ctr" eaLnBrk="0" hangingPunct="0">
              <a:defRPr/>
            </a:pPr>
            <a:r>
              <a:rPr lang="ru-RU" b="1" i="1" spc="-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Витраж собора в Шартре. Франция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Вторая половина XII века.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0" y="322263"/>
            <a:ext cx="507206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Шартр — один из немногих готических соборов Франции, который сохранил почти неизменным свое остекление. Это самый большой из дошедших до нас ансамблей витражей XII-XIII вв. </a:t>
            </a: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12291" name="Picture 1" descr="C:\Users\пользователь\Desktop\Уроки\МХК 7\Новая папка\389px-Westfassade_Chart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1" y="208270"/>
            <a:ext cx="3848101" cy="59353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08" y="3000371"/>
            <a:ext cx="4714909" cy="336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14313" y="6000750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Шартрский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собор (1194-1225). 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Франция. Действующий собор 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4799013" y="6215063"/>
            <a:ext cx="370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Витраж Шартрского собора.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пользователь\Desktop\Уроки\МХК 7\Новая папка\post-43-1229286296_thum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66707"/>
            <a:ext cx="433228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7688" y="357188"/>
            <a:ext cx="4714875" cy="6078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Витраж «Богоматерь прекрасного окна» заполняет собой стрельчатое окно 5 м высоты при ширине 2,2 м.   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образованном среднике,  на глубоком красном фоне изображена восседающая         на престоле Богоматерь в светло-голубом одеянии с младенцем Христом на коленях. В боковых клеймах, на синем фоне размещены малые фигуры ангелов в красных нимбах и в одеяниях разных цветов, славящие царицу небесную</a:t>
            </a: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50" y="6072188"/>
            <a:ext cx="4071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Богоматерь «прекрасного окна».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Вторая половина XII века.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пользователь\Desktop\Уроки\МХК 7\Новая папка\03-Bogomater-s-Mladentsem.-Vitrazh-sobora-v-SHart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3148"/>
            <a:ext cx="3620000" cy="65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6188" y="452438"/>
            <a:ext cx="5214937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прекрасный образ Богоматери внесены определенные черты отстранения: ее фигура так сильно вытянута по вертикали, что сидя она кажется стоящей. 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еще большей мере это относится к фигуре Христа - его нарочито спрямленный силуэт, выделенный золотисто-пурпурным одеянием и вынесенный вперед, на зрителя, словно бы парит уже не над, а перед коленями Марии.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14750" y="5929313"/>
            <a:ext cx="4071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Богоматерь «прекрасного окна».</a:t>
            </a:r>
          </a:p>
          <a:p>
            <a:pPr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Вторая половина XII века.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429125" y="428625"/>
            <a:ext cx="45005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Взгляд Марии, исполнен уверенной силы и доброжелательности. Зрелая красота Марии и присущая образу внутренняя гармония далеки от иконных ликов.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 уверенностью можно утверждать, что это раннее произведение, возникшее в самом начале готического этапа, оказалось непревзойденным среди родственных ему витражных.</a:t>
            </a:r>
          </a:p>
        </p:txBody>
      </p:sp>
      <p:pic>
        <p:nvPicPr>
          <p:cNvPr id="15363" name="Picture 1" descr="C:\Users\пользователь\Desktop\Уроки\МХК 7\Новая папка\03-Bogomater-s-Mladentsem.-Vitrazh-sobora-v-SHart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70" y="285751"/>
            <a:ext cx="4300730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188" y="6000750"/>
            <a:ext cx="407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Богоматерь «прекрасного окна».</a:t>
            </a:r>
          </a:p>
          <a:p>
            <a:pPr algn="ctr"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Вторая половина XII века.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430213"/>
            <a:ext cx="84296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Искусство высокого Возрождения принесло такое понимание красоты, когда ярко стремление создать образ совершенного человека, прекрасного как физически, так и духовно.</a:t>
            </a:r>
          </a:p>
        </p:txBody>
      </p:sp>
      <p:pic>
        <p:nvPicPr>
          <p:cNvPr id="16387" name="Picture 1" descr="C:\Users\пользователь\Desktop\Уроки\МХК 7\Новая папка\0_a713d_2c7956e7_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2490">
            <a:off x="4411747" y="2146874"/>
            <a:ext cx="245314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88" name="Picture 2" descr="C:\Users\пользователь\Desktop\Уроки\МХК 7\Новая папка\9525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4209">
            <a:off x="896377" y="2169755"/>
            <a:ext cx="288112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75" y="296863"/>
            <a:ext cx="885825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Закрепление материала.</a:t>
            </a:r>
          </a:p>
          <a:p>
            <a:pPr marL="576000" indent="-324000"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Какое воплощение находит культ женщины-матери в первобытном искусстве?</a:t>
            </a:r>
          </a:p>
          <a:p>
            <a:pPr marL="576000" indent="-324000"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вы думаете, почему «палеолитические Венеры» получили такое название?</a:t>
            </a:r>
          </a:p>
          <a:p>
            <a:pPr marL="576000" indent="-324000"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Назовите  автора «Мадонны Милосердия. В чем особенность ее изображения?</a:t>
            </a:r>
          </a:p>
          <a:p>
            <a:pPr marL="576000" indent="-324000"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вы знаете о соборе Шартр? Где он находится? </a:t>
            </a:r>
          </a:p>
          <a:p>
            <a:pPr marL="576000" indent="-324000"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Каким витражом прославился этот собор?</a:t>
            </a:r>
          </a:p>
          <a:p>
            <a:pPr marL="576000" indent="-324000"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такое витраж? Объясните значение этого слова. </a:t>
            </a:r>
          </a:p>
        </p:txBody>
      </p:sp>
      <p:pic>
        <p:nvPicPr>
          <p:cNvPr id="3" name="Picture 5" descr="сидоркин колыбельная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428860" y="4071942"/>
            <a:ext cx="4000528" cy="25803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4286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Почему даже в самые древние времена облик женщины </a:t>
            </a:r>
          </a:p>
          <a:p>
            <a:pPr algn="ctr" eaLnBrk="0" hangingPunct="0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имел такое огромное значение?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8"/>
          <a:stretch>
            <a:fillRect/>
          </a:stretch>
        </p:blipFill>
        <p:spPr bwMode="auto">
          <a:xfrm>
            <a:off x="1857356" y="2143116"/>
            <a:ext cx="518488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М.: Дрофа, 2007.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Мировая художественной культуры (поурочное планирование), 7 класс.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Н.Н.Куцман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 Волгоград. Корифей. 2011 год.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«Мировая художественная культура». 7-9 классы: Базовый уровень. 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http://chartresvitr.narod.ru/nom6.html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95762"/>
      </p:ext>
    </p:extLst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88" y="428625"/>
            <a:ext cx="8858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>
              <a:spcAft>
                <a:spcPts val="600"/>
              </a:spcAft>
              <a:defRPr/>
            </a:pPr>
            <a:r>
              <a:rPr lang="ru-RU" sz="28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задания.</a:t>
            </a:r>
          </a:p>
          <a:p>
            <a:pPr marL="792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такое Герб?</a:t>
            </a:r>
          </a:p>
          <a:p>
            <a:pPr marL="792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называется наука, изучающая гербы?</a:t>
            </a:r>
          </a:p>
          <a:p>
            <a:pPr marL="792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значит  прочитать герб?</a:t>
            </a:r>
          </a:p>
          <a:p>
            <a:pPr marL="792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 каким фоном герб нашего села получился  лучше, выразительнее? </a:t>
            </a:r>
          </a:p>
          <a:p>
            <a:pPr marL="792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Чтение герба семьи.</a:t>
            </a:r>
          </a:p>
        </p:txBody>
      </p:sp>
      <p:pic>
        <p:nvPicPr>
          <p:cNvPr id="3075" name="Picture 2" descr="C:\Users\пользователь\Desktop\1323104318_115ff50956091904b48a45f6373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21075"/>
            <a:ext cx="364331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пользователь\Desktop\Coat_of_Arms_of_Tambovsky_rayon_(Amur_oblast) (1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143504" y="3214686"/>
            <a:ext cx="264068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3" y="1192213"/>
            <a:ext cx="3929062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Тайна женской красоты тревожит человечество на протяжении всей истории его существования.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Главным и неизменным оставался идеал материнства, священные узы любви между матерью и ребёнком. </a:t>
            </a:r>
          </a:p>
        </p:txBody>
      </p:sp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58" b="3906"/>
          <a:stretch>
            <a:fillRect/>
          </a:stretch>
        </p:blipFill>
        <p:spPr bwMode="auto">
          <a:xfrm>
            <a:off x="361924" y="357166"/>
            <a:ext cx="4281514" cy="585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90" y="1142984"/>
            <a:ext cx="3168707" cy="509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0" y="2857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«Венеры» первых художников Земли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688" y="2357438"/>
            <a:ext cx="42862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Палеолитическая Венера — обобщающее понятие для множества доисторических статуэток женщин, обладающих общими признаками.</a:t>
            </a: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075" y="6215063"/>
            <a:ext cx="32734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Палеолитические Венеры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5" y="357188"/>
            <a:ext cx="5214938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«Палеолитические Венеры»:</a:t>
            </a:r>
            <a:r>
              <a:rPr lang="ru-RU" sz="2400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marL="324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Найдены во время раскопок в разных странах мира (более         150 женских статуэток).</a:t>
            </a:r>
          </a:p>
          <a:p>
            <a:pPr marL="324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Каменные изваяния высотой       5-10 сантиметров.</a:t>
            </a:r>
          </a:p>
          <a:p>
            <a:pPr marL="324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Лица заменены гладкой выпуклостью без прорисовки.</a:t>
            </a:r>
          </a:p>
          <a:p>
            <a:pPr marL="324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Руки и ступни ног едва 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намече-ны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или отсутствовали вообще. </a:t>
            </a:r>
          </a:p>
          <a:p>
            <a:pPr marL="324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Туловище излишне вытянуто.</a:t>
            </a:r>
          </a:p>
          <a:p>
            <a:pPr marL="324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2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Непомерно большие груди и бёдра. </a:t>
            </a:r>
          </a:p>
          <a:p>
            <a:pPr marL="324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Выпуклый живот, в котором зреет новая жизнь.</a:t>
            </a:r>
          </a:p>
          <a:p>
            <a:pPr marL="324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Прорисованы сложные узоры женской причёски.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6"/>
          <a:stretch>
            <a:fillRect/>
          </a:stretch>
        </p:blipFill>
        <p:spPr bwMode="auto">
          <a:xfrm>
            <a:off x="5286375" y="200025"/>
            <a:ext cx="3600450" cy="40306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581525"/>
            <a:ext cx="3600450" cy="20621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29250" y="4202113"/>
            <a:ext cx="32734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Палеолитические Венеры</a:t>
            </a:r>
          </a:p>
        </p:txBody>
      </p:sp>
    </p:spTree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13" y="131763"/>
            <a:ext cx="6000750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первобытную эпоху женщина-мать была окружена особым ореолом надежд и идеальных помыслов. С женщиной были связаны идеи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пло-дородия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 охраны домашнего очага. </a:t>
            </a:r>
          </a:p>
          <a:p>
            <a:pPr algn="ctr" eaLnBrk="0" hangingPunct="0"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палеолитических Венерах заключались не только магическое и культовое значения, но 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эстетичес-кий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идеал наших далёких предков. Каждое из подобных изображений - настоящий гимн женщине-матери, 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продолжательнице рода человеческого. </a:t>
            </a: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59" r="5519"/>
          <a:stretch>
            <a:fillRect/>
          </a:stretch>
        </p:blipFill>
        <p:spPr bwMode="auto">
          <a:xfrm>
            <a:off x="285720" y="285728"/>
            <a:ext cx="2857520" cy="639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2" name="Picture 8" descr="Картинка 2 из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4000505"/>
            <a:ext cx="4000528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63" y="6429375"/>
            <a:ext cx="32734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Палеолитические Венеры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2016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Священный лик Богоматери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3714750" y="1214438"/>
            <a:ext cx="5286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 на троне - на Ее руке,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Левой ручкой обнимая шею,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ru-RU" sz="2400" b="1" i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Взор ко взору,  щеку прижав к щеке,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Неотступно требует... Немею -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Нет ни сил, ни слов на языке...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 она в тревоге и печали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Через зыбь грядущего глядит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мировые рдеющие дали,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Где закат пожарами повит ... </a:t>
            </a:r>
          </a:p>
          <a:p>
            <a:pPr algn="r" eaLnBrk="0" hangingPunct="0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(отрывок из поэмы М. Волошина «Владимирская Богоматерь»). </a:t>
            </a: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0" y="5715000"/>
            <a:ext cx="4214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Влади́мирская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ико́на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Бо́жией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Ма́тери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одна из самых чтимых реликвий Русской Церкви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33699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79388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Средневековое искусство европейских стран невозможно 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представить без широко запёчатлённого образа Богоматери.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Искусство высокого Возрождения принесло понимание красоты, прекрасного как физически, так и духовно. Воплощением такого идеала становится Мадонна, дева Мария с младенцем Иисусом Христом – возвышенный идеал материнства и жертвенной любви к людям. </a:t>
            </a:r>
          </a:p>
        </p:txBody>
      </p:sp>
      <p:pic>
        <p:nvPicPr>
          <p:cNvPr id="3" name="Picture 5" descr="priest_in_pugl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20" y="2786058"/>
            <a:ext cx="6200776" cy="387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429000" y="692150"/>
            <a:ext cx="55721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Деревянная скульптура Михаэля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Эрхарта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«Мадонна Милосердия» - особый тип священного образа, идеальный образ женской красоты, получивший распространение в произведениях готического средневековья. 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Спасительный плащ Богоматери, раскинутый над верующими, — яркое выражение заступнической роли матери Христа.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000375" y="5572125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Э.Михаэль.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Равенсбургская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"Мадонна Милосердия" (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1490) </a:t>
            </a:r>
          </a:p>
          <a:p>
            <a:pPr eaLnBrk="0" hangingPunct="0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Высота 135 см. Берлин. </a:t>
            </a:r>
          </a:p>
        </p:txBody>
      </p:sp>
      <p:pic>
        <p:nvPicPr>
          <p:cNvPr id="10244" name="Picture 4" descr="C:\Users\пользователь\Desktop\Уроки\МХК 7\Новая папка\0_3d178_73b346a_orig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-71438"/>
            <a:ext cx="33702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918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34</cp:revision>
  <dcterms:created xsi:type="dcterms:W3CDTF">2012-11-29T08:19:07Z</dcterms:created>
  <dcterms:modified xsi:type="dcterms:W3CDTF">2015-11-27T13:24:02Z</dcterms:modified>
</cp:coreProperties>
</file>