
<file path=Configurations2/accelerator/current.xml>
</file>

<file path=META-INF/manifest.xml><?xml version="1.0" encoding="utf-8"?>
<manifest:manifest xmlns:manifest="urn:oasis:names:tc:opendocument:xmlns:manifest:1.0">
  <manifest:file-entry manifest:media-type="application/vnd.oasis.opendocument.presentation" manifest:full-path="/"/>
  <manifest:file-entry manifest:media-type="" manifest:full-path="Configurations2/statusbar/"/>
  <manifest:file-entry manifest:media-type="" manifest:full-path="Configurations2/accelerator/current.xml"/>
  <manifest:file-entry manifest:media-type="" manifest:full-path="Configurations2/accelerator/"/>
  <manifest:file-entry manifest:media-type="" manifest:full-path="Configurations2/floater/"/>
  <manifest:file-entry manifest:media-type="" manifest:full-path="Configurations2/popupmenu/"/>
  <manifest:file-entry manifest:media-type="" manifest:full-path="Configurations2/progressbar/"/>
  <manifest:file-entry manifest:media-type="" manifest:full-path="Configurations2/menubar/"/>
  <manifest:file-entry manifest:media-type="" manifest:full-path="Configurations2/toolbar/"/>
  <manifest:file-entry manifest:media-type="" manifest:full-path="Configurations2/images/Bitmaps/"/>
  <manifest:file-entry manifest:media-type="" manifest:full-path="Configurations2/images/"/>
  <manifest:file-entry manifest:media-type="application/vnd.sun.xml.ui.configuration" manifest:full-path="Configurations2/"/>
  <manifest:file-entry manifest:media-type="image/jpeg" manifest:full-path="Pictures/100000000000018B0000015DF2C89D84.jpg"/>
  <manifest:file-entry manifest:media-type="image/jpeg" manifest:full-path="Pictures/100000000000031D000003E26A769E18.jpg"/>
  <manifest:file-entry manifest:media-type="image/jpeg" manifest:full-path="Pictures/1000000000000375000003BC133EEC39.jpg"/>
  <manifest:file-entry manifest:media-type="image/jpeg" manifest:full-path="Pictures/10000000000001C50000025CC81FAEFD.jpg"/>
  <manifest:file-entry manifest:media-type="image/jpeg" manifest:full-path="Pictures/1000000000000342000004570032AE4D.jpg"/>
  <manifest:file-entry manifest:media-type="image/jpeg" manifest:full-path="Pictures/10000000000001900000017DB2F55F25.jpg"/>
  <manifest:file-entry manifest:media-type="image/jpeg" manifest:full-path="Pictures/100000000000037A000003C6E7C47808.jpg"/>
  <manifest:file-entry manifest:media-type="image/jpeg" manifest:full-path="Pictures/10000000000001F4000001172EFD6B9F.jpg"/>
  <manifest:file-entry manifest:media-type="image/jpeg" manifest:full-path="Pictures/100000000000031E000003DC89B228EA.jpg"/>
  <manifest:file-entry manifest:media-type="image/jpeg" manifest:full-path="Pictures/100000000000035B0000047A38ECEA7B.jpg"/>
  <manifest:file-entry manifest:media-type="image/jpeg" manifest:full-path="Pictures/100000000000037E0000031CD549EC22.jpg"/>
  <manifest:file-entry manifest:media-type="image/png" manifest:full-path="Pictures/10000000000004FA000000196EE4D4B2.png"/>
  <manifest:file-entry manifest:media-type="image/jpeg" manifest:full-path="Pictures/10000000000001F400000192FA21481C.jpg"/>
  <manifest:file-entry manifest:media-type="image/jpeg" manifest:full-path="Pictures/100000000000046F0000067CFD541BAF.jpg"/>
  <manifest:file-entry manifest:media-type="image/jpeg" manifest:full-path="Pictures/100000000000025C000001C50D1ACABE.jpg"/>
  <manifest:file-entry manifest:media-type="image/jpeg" manifest:full-path="Pictures/1000000000000258000001C4CE2F31E1.jpg"/>
  <manifest:file-entry manifest:media-type="image/jpeg" manifest:full-path="Pictures/10000000000006F40000046D7EC46219.jpg"/>
  <manifest:file-entry manifest:media-type="image/jpeg" manifest:full-path="Pictures/10000000000001A9000001C31736617D.jpg"/>
  <manifest:file-entry manifest:media-type="image/jpeg" manifest:full-path="Pictures/100000000000030B00000518A69B5B3F.jpg"/>
  <manifest:file-entry manifest:media-type="image/jpeg" manifest:full-path="Pictures/1000000000000320000001006247163A.jpg"/>
  <manifest:file-entry manifest:media-type="" manifest:full-path="Pictures/"/>
  <manifest:file-entry manifest:media-type="text/xml" manifest:full-path="content.xml"/>
  <manifest:file-entry manifest:media-type="text/xml" manifest:full-path="styles.xml"/>
  <manifest:file-entry manifest:media-type="text/xml" manifest:full-path="meta.xml"/>
  <manifest:file-entry manifest:media-type="" manifest:full-path="Thumbnails/thumbnail.png"/>
  <manifest:file-entry manifest:media-type="" manifest:full-path="Thumbnails/"/>
  <manifest:file-entry manifest:media-type="text/xml" manifest:full-path="settings.xml"/>
</manifest:manifest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office:version="1.1">
  <office:scripts/>
  <office:automatic-styles>
    <style:style style:name="dp1" style:family="drawing-page">
      <style:drawing-page-properties presentation:transition-speed="fast" presentation:background-visible="true" presentation:background-objects-visible="true" presentation:display-footer="true" presentation:display-page-number="false" presentation:display-date-time="true" smil:type="barWipe" smil:subtype="topToBottom"/>
    </style:style>
    <style:style style:name="dp2" style:family="drawing-page">
      <style:drawing-page-properties presentation:display-header="true" presentation:display-footer="true" presentation:display-page-number="false" presentation:display-date-time="true"/>
    </style:style>
    <style:style style:name="gr1" style:family="graphic" style:parent-style-name="standard" style:list-style-name="L2">
      <style:graphic-properties draw:stroke="none" draw:fill="none" fo:min-height="7.6cm"/>
    </style:style>
    <style:style style:name="gr2" style:family="graphic">
      <style:graphic-properties style:protect="size"/>
    </style:style>
    <style:style style:name="gr3" style:family="graphic" style:parent-style-name="standard" style:list-style-name="L5">
      <style:graphic-properties draw:stroke="none" draw:fill="none" fo:min-height="15.25cm"/>
    </style:style>
    <style:style style:name="gr4" style:family="graphic" style:parent-style-name="standard" style:list-style-name="L5">
      <style:graphic-properties draw:stroke="none" draw:fill="none" fo:min-height="13.25cm"/>
    </style:style>
    <style:style style:name="gr5" style:family="graphic" style:parent-style-name="standard">
      <style:graphic-properties draw:stroke="solid" svg:stroke-width="0.529cm" svg:stroke-color="#ffffff" draw:fill="solid" draw:fill-color="#ffffff" style:repeat="stretch" draw:textarea-horizontal-align="center" draw:textarea-vertical-align="middle" draw:auto-grow-height="false" fo:padding-top="0.125cm" fo:padding-bottom="0.125cm" fo:padding-left="0.25cm" fo:padding-right="0.25cm" fo:wrap-option="no-wrap" draw:color-mode="standard" draw:luminance="0%" draw:contrast="0%" draw:gamma="100%" draw:red="0%" draw:green="0%" draw:blue="0%" fo:clip="rect(0cm 0cm 0cm 0cm)" draw:image-opacity="100%" style:mirror="none"/>
    </style:style>
    <style:style style:name="gr6" style:family="graphic" style:parent-style-name="standard">
      <style:graphic-properties draw:stroke="none" draw:fill="none" draw:textarea-horizontal-align="center" draw:textarea-vertical-align="middle" draw:fit-to-contour="true" fo:min-height="12.002cm" draw:color-mode="standard" draw:luminance="0%" draw:contrast="0%" draw:gamma="100%" draw:red="0%" draw:green="0%" draw:blue="0%" fo:clip="rect(0cm 0cm 0cm 0cm)" draw:image-opacity="100%" style:mirror="none"/>
    </style:style>
    <style:style style:name="gr7" style:family="graphic" style:parent-style-name="standard">
      <style:graphic-properties draw:stroke="none" draw:fill="none" draw:textarea-horizontal-align="center" draw:textarea-vertical-align="middle" draw:fit-to-contour="true" fo:min-height="12.002cm" draw:color-mode="standard" draw:luminance="0%" draw:contrast="0%" draw:gamma="100%" draw:red="0%" draw:green="0%" draw:blue="0%" fo:clip="rect(0cm 0cm 0cm 0cm)" draw:image-opacity="100%" style:mirror="none"/>
    </style:style>
    <style:style style:name="gr8" style:family="graphic" style:parent-style-name="standard">
      <style:graphic-properties draw:fill="none" draw:auto-grow-height="false" fo:padding-top="0.127cm" fo:padding-bottom="0.127cm" fo:padding-left="0.254cm" fo:padding-right="0.254cm" fo:wrap-option="no-wrap"/>
    </style:style>
    <style:style style:name="gr9" style:family="graphic" style:parent-style-name="standard" style:list-style-name="L5">
      <style:graphic-properties draw:stroke="none" draw:fill="none" fo:min-height="13.25cm"/>
    </style:style>
    <style:style style:name="gr10" style:family="graphic" style:parent-style-name="standard" style:list-style-name="L3">
      <style:graphic-properties draw:fill="none" draw:auto-grow-height="true" fo:min-height="2.08cm" fo:padding-top="0.254cm" fo:padding-bottom="0.127cm" fo:padding-left="0.254cm" fo:padding-right="0.254cm" fo:wrap-option="no-wrap"/>
    </style:style>
    <style:style style:name="gr11" style:family="graphic" style:parent-style-name="standard">
      <style:graphic-properties draw:stroke="none" draw:fill="none" style:repeat="stretch" draw:textarea-horizontal-align="center" draw:textarea-vertical-align="middle" draw:auto-grow-height="false" fo:padding-top="0.125cm" fo:padding-bottom="0.125cm" fo:padding-left="0.25cm" fo:padding-right="0.25cm" fo:wrap-option="no-wrap" draw:color-mode="standard" draw:luminance="0%" draw:contrast="0%" draw:gamma="100%" draw:red="0%" draw:green="0%" draw:blue="0%" fo:clip="rect(0cm 0cm 0cm 0cm)" draw:image-opacity="100%" style:mirror="none"/>
    </style:style>
    <style:style style:name="gr12" style:family="graphic" style:parent-style-name="standard">
      <style:graphic-properties draw:fill="none" draw:auto-grow-height="true" fo:padding-top="0.254cm" fo:padding-bottom="0.127cm" fo:padding-left="0.254cm" fo:padding-right="0.254cm" fo:wrap-option="no-wrap"/>
    </style:style>
    <style:style style:name="gr13" style:family="graphic" style:parent-style-name="standard" style:list-style-name="L3">
      <style:graphic-properties draw:fill="none" draw:auto-grow-height="true" fo:min-height="2.986cm" fo:padding-top="0.254cm" fo:padding-bottom="0.127cm" fo:padding-left="0.254cm" fo:padding-right="0.254cm" fo:wrap-option="no-wrap"/>
    </style:style>
    <style:style style:name="gr14" style:family="graphic" style:parent-style-name="standard">
      <style:graphic-properties draw:fill="none" draw:auto-grow-height="true" fo:min-height="3.666cm" fo:padding-top="0.254cm" fo:padding-bottom="0.127cm" fo:padding-left="0.254cm" fo:padding-right="0.254cm" fo:wrap-option="no-wrap"/>
    </style:style>
    <style:style style:name="gr15" style:family="graphic" style:parent-style-name="standard" style:list-style-name="L3">
      <style:graphic-properties draw:fill="none" draw:auto-grow-height="true" fo:min-height="2.986cm" fo:padding-top="0.254cm" fo:padding-bottom="0.127cm" fo:padding-left="0.254cm" fo:padding-right="0.254cm" fo:wrap-option="no-wrap"/>
    </style:style>
    <style:style style:name="gr16" style:family="graphic" style:parent-style-name="standard" style:list-style-name="L5">
      <style:graphic-properties draw:stroke="none" draw:fill="none" fo:min-height="1.391cm"/>
    </style:style>
    <style:style style:name="pr1" style:family="presentation" style:parent-style-name="Notepad-title" style:list-style-name="L1">
      <style:graphic-properties draw:stroke="none" draw:fill="none" fo:min-height="1.298cm"/>
    </style:style>
    <style:style style:name="pr2" style:family="presentation" style:parent-style-name="Notepad-notes" style:list-style-name="L6">
      <style:graphic-properties draw:fill-color="#ffffff" draw:auto-grow-height="true" fo:min-height="12.132cm"/>
    </style:style>
    <style:style style:name="pr3" style:family="presentation" style:parent-style-name="Notepad-notes" style:list-style-name="L6">
      <style:graphic-properties draw:fill-color="#ffffff" draw:auto-grow-height="true" fo:min-height="12.132cm"/>
    </style:style>
    <style:style style:name="pr4" style:family="presentation" style:parent-style-name="Notepad-title" style:list-style-name="L1">
      <style:graphic-properties draw:stroke="none" draw:fill="none" fo:min-height="14.5cm"/>
    </style:style>
    <style:style style:name="pr5" style:family="presentation" style:parent-style-name="Notepad-notes">
      <style:graphic-properties draw:fill-color="#ffffff" fo:min-height="11.881cm"/>
    </style:style>
    <style:style style:name="pr6" style:family="presentation" style:parent-style-name="Notepad-notes" style:list-style-name="L6">
      <style:graphic-properties draw:fill-color="#ffffff" draw:auto-grow-height="true" fo:min-height="12.132cm"/>
    </style:style>
    <style:style style:name="pr7" style:family="presentation" style:parent-style-name="Notepad-notes" style:list-style-name="L6">
      <style:graphic-properties draw:fill-color="#ffffff" draw:auto-grow-height="true" fo:min-height="12.132cm"/>
    </style:style>
    <style:style style:name="pr8" style:family="presentation" style:parent-style-name="Notepad-title">
      <style:graphic-properties draw:fill-color="#ffffff" draw:auto-grow-height="true" fo:min-height="3.181cm"/>
    </style:style>
    <style:style style:name="pr9" style:family="presentation" style:parent-style-name="Notepad-title">
      <style:graphic-properties draw:stroke="none" draw:fill="none" fo:min-height="2.22cm"/>
    </style:style>
    <style:style style:name="pr10" style:family="presentation" style:parent-style-name="Notepad-title">
      <style:graphic-properties draw:fill-color="#ffffff" fo:min-height="2.93cm"/>
    </style:style>
    <style:style style:name="pr11" style:family="presentation" style:parent-style-name="Notepad-title">
      <style:graphic-properties draw:fill-color="#ffffff" fo:min-height="14.136cm"/>
    </style:style>
    <style:style style:name="pr12" style:family="presentation" style:parent-style-name="Notepad-title">
      <style:graphic-properties draw:fill-color="#ffffff" fo:min-height="7.515cm"/>
    </style:style>
    <style:style style:name="pr13" style:family="presentation" style:parent-style-name="Notepad-notes" style:list-style-name="L6">
      <style:graphic-properties draw:fill-color="#ffffff" draw:auto-grow-height="true" fo:min-height="12.132cm"/>
    </style:style>
    <style:style style:name="pr14" style:family="presentation" style:parent-style-name="Notepad-title">
      <style:graphic-properties draw:fill-color="#ffffff" draw:auto-grow-height="true" fo:min-height="16.177cm"/>
    </style:style>
    <style:style style:name="pr15" style:family="presentation" style:parent-style-name="Notepad-title">
      <style:graphic-properties draw:fill-color="#ffffff" fo:min-height="17cm"/>
    </style:style>
    <style:style style:name="pr16" style:family="presentation" style:parent-style-name="Notepad-notes" style:list-style-name="L6">
      <style:graphic-properties draw:fill-color="#ffffff" draw:auto-grow-height="true" fo:min-height="12.132cm"/>
    </style:style>
    <style:style style:name="pr17" style:family="presentation" style:parent-style-name="Notepad-title">
      <style:graphic-properties draw:fill-color="#ffffff" fo:min-height="15.266cm"/>
    </style:style>
    <style:style style:name="pr18" style:family="presentation" style:parent-style-name="Notepad-title">
      <style:graphic-properties draw:fill-color="#ffffff" fo:min-height="3.5cm"/>
    </style:style>
    <style:style style:name="pr19" style:family="presentation" style:parent-style-name="Notepad-notes" style:list-style-name="L6">
      <style:graphic-properties draw:fill-color="#ffffff" draw:auto-grow-height="true" fo:min-height="12.132cm"/>
    </style:style>
    <style:style style:name="pr20" style:family="presentation" style:parent-style-name="Notepad-notes" style:list-style-name="L6">
      <style:graphic-properties draw:fill-color="#ffffff" draw:auto-grow-height="true" fo:min-height="12.132cm"/>
    </style:style>
    <style:style style:name="pr21" style:family="presentation" style:parent-style-name="Notepad-notes" style:list-style-name="L6">
      <style:graphic-properties draw:fill-color="#ffffff" draw:auto-grow-height="true" fo:min-height="12.132cm"/>
    </style:style>
    <style:style style:name="pr22" style:family="presentation" style:parent-style-name="Notepad-notes" style:list-style-name="L6">
      <style:graphic-properties draw:fill-color="#ffffff" draw:auto-grow-height="true" fo:min-height="12.132cm"/>
    </style:style>
    <style:style style:name="pr23" style:family="presentation" style:parent-style-name="Notepad-notes" style:list-style-name="L6">
      <style:graphic-properties draw:fill-color="#ffffff" draw:auto-grow-height="true" fo:min-height="12.132cm"/>
    </style:style>
    <style:style style:name="pr24" style:family="presentation" style:parent-style-name="Notepad-notes" style:list-style-name="L6">
      <style:graphic-properties draw:fill-color="#ffffff" draw:auto-grow-height="true" fo:min-height="12.132cm"/>
    </style:style>
    <style:style style:name="pr25" style:family="presentation" style:parent-style-name="Notepad-notes" style:list-style-name="L6">
      <style:graphic-properties draw:fill-color="#ffffff" draw:auto-grow-height="true" fo:min-height="12.132cm"/>
    </style:style>
    <style:style style:name="P1" style:family="paragraph">
      <style:paragraph-properties fo:margin-left="1.346cm" fo:margin-right="0cm" fo:margin-top="0cm" fo:margin-bottom="0cm" fo:text-align="center" text:enable-numbering="true" fo:text-indent="0cm" style:punctuation-wrap="hanging"/>
      <style:text-properties fo:hyphenate="false"/>
    </style:style>
    <style:style style:name="P2" style:family="paragraph">
      <style:paragraph-properties fo:margin-left="1.346cm" fo:margin-right="0cm" fo:margin-top="0cm" fo:margin-bottom="0cm" fo:text-align="center" text:enable-numbering="true" fo:text-indent="0cm" style:punctuation-wrap="hanging"/>
      <style:text-properties fo:font-size="26pt" style:font-size-asian="26pt" style:font-size-complex="26pt" fo:hyphenate="false"/>
    </style:style>
    <style:style style:name="P3" style:family="paragraph">
      <style:paragraph-properties fo:margin-left="0cm" fo:margin-right="0.101cm" fo:margin-top="0cm" fo:margin-bottom="0cm" fo:text-align="end" text:enable-numbering="true" fo:text-indent="0cm" style:punctuation-wrap="hanging"/>
      <style:text-properties fo:hyphenate="false"/>
    </style:style>
    <style:style style:name="P4" style:family="paragraph">
      <style:paragraph-properties fo:margin-left="0cm" fo:margin-right="0.101cm" fo:margin-top="0cm" fo:margin-bottom="0cm" fo:text-align="start" text:enable-numbering="false" fo:text-indent="0cm" style:punctuation-wrap="hanging"/>
      <style:text-properties fo:hyphenate="false"/>
    </style:style>
    <style:style style:name="P5" style:family="paragraph">
      <style:paragraph-properties fo:margin-left="0.6cm" fo:margin-right="0cm" fo:text-indent="-0.6cm"/>
    </style:style>
    <style:style style:name="P6" style:family="paragraph">
      <style:paragraph-properties fo:margin-left="0cm" fo:margin-right="0cm" fo:text-align="justify" fo:text-indent="0cm" style:punctuation-wrap="hanging"/>
      <style:text-properties fo:hyphenate="false"/>
    </style:style>
    <style:style style:name="P7" style:family="paragraph">
      <style:paragraph-properties fo:margin-left="0cm" fo:margin-right="0cm" fo:text-align="justify" fo:text-indent="0cm" style:punctuation-wrap="hanging"/>
      <style:text-properties fo:font-size="18pt" fo:font-weight="normal" style:font-size-asian="18pt" style:font-weight-asian="normal" style:font-size-complex="18pt" style:font-weight-complex="normal" fo:hyphenate="false"/>
    </style:style>
    <style:style style:name="P8" style:family="paragraph">
      <style:paragraph-properties fo:margin-left="1.346cm" fo:margin-right="0cm" fo:margin-top="0cm" fo:margin-bottom="0cm" fo:text-align="center" text:enable-numbering="true" fo:text-indent="0cm" style:punctuation-wrap="hanging"/>
      <style:text-properties fo:font-size="20pt" fo:font-weight="normal" style:font-size-asian="20pt" style:font-weight-asian="normal" style:font-size-complex="20pt" style:font-weight-complex="normal" fo:hyphenate="false"/>
    </style:style>
    <style:style style:name="P9" style:family="paragraph">
      <style:paragraph-properties fo:margin-left="0cm" fo:margin-right="0cm" fo:text-indent="0cm"/>
    </style:style>
    <style:style style:name="P10" style:family="paragraph">
      <style:paragraph-properties fo:margin-left="0cm" fo:margin-right="0cm" fo:text-align="justify" fo:text-indent="0cm" style:punctuation-wrap="hanging"/>
      <style:text-properties fo:font-size="16pt" style:font-size-asian="16pt" style:font-size-complex="16pt" fo:hyphenate="false"/>
    </style:style>
    <style:style style:name="P11" style:family="paragraph">
      <style:paragraph-properties fo:text-align="center"/>
    </style:style>
    <style:style style:name="P12" style:family="paragraph">
      <style:paragraph-properties fo:margin-left="0cm" fo:margin-right="0cm" fo:text-indent="0cm"/>
      <style:text-properties fo:font-size="24pt" fo:font-weight="normal" style:font-size-asian="24pt" style:font-weight-asian="normal" style:font-size-complex="24pt" style:font-weight-complex="normal"/>
    </style:style>
    <style:style style:name="P13" style:family="paragraph">
      <style:paragraph-properties fo:margin-left="0cm" fo:margin-right="0cm" fo:text-align="center" fo:text-indent="0cm"/>
    </style:style>
    <style:style style:name="P14" style:family="paragraph">
      <style:paragraph-properties fo:margin-left="0cm" fo:margin-right="0cm" fo:text-indent="0cm"/>
      <style:text-properties fo:font-size="20pt" style:font-size-asian="20pt" style:font-size-complex="20pt"/>
    </style:style>
    <style:style style:name="P15" style:family="paragraph">
      <style:paragraph-properties fo:margin-left="0cm" fo:margin-right="0cm" fo:text-indent="0cm"/>
      <style:text-properties fo:font-size="28pt" style:font-size-asian="28pt" style:font-size-complex="28pt"/>
    </style:style>
    <style:style style:name="P16" style:family="paragraph">
      <style:paragraph-properties fo:margin-left="0cm" fo:margin-right="0cm" fo:text-indent="0cm"/>
      <style:text-properties fo:font-size="24pt" style:font-size-asian="24pt" style:font-size-complex="24pt"/>
    </style:style>
    <style:style style:name="P17" style:family="paragraph">
      <style:paragraph-properties fo:margin-left="0cm" fo:margin-right="0cm" fo:text-align="justify" fo:text-indent="0cm" style:punctuation-wrap="hanging"/>
      <style:text-properties fo:font-weight="normal" style:font-weight-asian="normal" style:font-weight-complex="normal" fo:hyphenate="false"/>
    </style:style>
    <style:style style:name="P18" style:family="paragraph">
      <style:paragraph-properties fo:margin-left="0cm" fo:margin-right="0cm" fo:text-align="center" fo:text-indent="0cm" style:punctuation-wrap="hanging"/>
      <style:text-properties fo:hyphenate="false"/>
    </style:style>
    <style:style style:name="P19" style:family="paragraph">
      <style:paragraph-properties fo:margin-left="0cm" fo:margin-right="0cm" fo:text-align="center" fo:text-indent="0cm" style:punctuation-wrap="hanging"/>
      <style:text-properties fo:color="#000000" fo:font-size="28pt" style:font-size-asian="28pt" style:font-size-complex="28pt" fo:hyphenate="false"/>
    </style:style>
    <style:style style:name="P20" style:family="paragraph">
      <style:text-properties fo:color="#000000" fo:font-size="28pt" style:font-size-asian="28pt" style:font-size-complex="28pt"/>
    </style:style>
    <style:style style:name="P21" style:family="paragraph">
      <style:paragraph-properties fo:margin-left="0cm" fo:margin-right="0cm" fo:text-align="center" fo:text-indent="0cm" style:punctuation-wrap="hanging"/>
      <style:text-properties fo:color="#000000" fo:font-size="20pt" fo:font-weight="normal" style:font-size-asian="20pt" style:font-weight-asian="normal" style:font-size-complex="20pt" style:font-weight-complex="normal" fo:hyphenate="false"/>
    </style:style>
    <style:style style:name="T1" style:family="text">
      <style:text-properties fo:color="#000000" style:text-line-through-style="none" fo:font-family="+mj-lt" fo:font-size="26pt" fo:language="ru" fo:country="RU" fo:font-style="normal" fo:font-weight="bold" style:font-family-asian="+mj-ea" style:font-size-asian="26pt" style:language-asian="ru" style:country-asian="RU" style:font-style-asian="normal" style:font-weight-asian="bold" style:font-family-complex="+mj-cs" style:font-size-complex="26pt" style:language-complex="ru" style:country-complex="RU" style:font-style-complex="normal" style:font-weight-complex="bold"/>
    </style:style>
    <style:style style:name="T2" style:family="text">
      <style:text-properties fo:color="#0c0c0c" style:text-line-through-style="none" fo:font-family="+mn-lt" fo:font-size="16pt" fo:language="ru" fo:country="RU" fo:font-style="normal" fo:font-weight="bold" style:font-family-asian="+mn-ea" style:font-size-asian="16pt" style:language-asian="ru" style:country-asian="RU" style:font-style-asian="normal" style:font-weight-asian="bold" style:font-family-complex="+mn-cs" style:font-size-complex="16pt" style:language-complex="ru" style:country-complex="RU" style:font-style-complex="normal" style:font-weight-complex="bold"/>
    </style:style>
    <style:style style:name="T3" style:family="text">
      <style:text-properties fo:color="#ffffff" style:text-line-through-style="none" fo:font-family="+mn-lt" fo:font-size="10pt" fo:language="ru" fo:country="RU" fo:font-style="normal" fo:font-weight="normal" style:font-family-asian="+mn-ea" style:font-size-asian="10pt" style:language-asian="ru" style:country-asian="RU" style:font-style-asian="normal" style:font-weight-asian="normal" style:font-family-complex="+mn-cs" style:font-size-complex="10pt" style:language-complex="ru" style:country-complex="RU" style:font-style-complex="normal" style:font-weight-complex="normal"/>
    </style:style>
    <style:style style:name="T4" style:family="text">
      <style:text-properties fo:color="#0c0c0c" style:text-line-through-style="none" fo:font-family="+mn-lt" fo:font-size="18pt" fo:language="ru" fo:country="RU" fo:font-style="normal" fo:font-weight="normal" style:font-family-asian="+mn-ea" style:font-size-asian="18pt" style:language-asian="ru" style:country-asian="RU" style:font-style-asian="normal" style:font-weight-asian="normal" style:font-family-complex="+mn-cs" style:font-size-complex="18pt" style:language-complex="ru" style:country-complex="RU" style:font-style-complex="normal" style:font-weight-complex="normal"/>
    </style:style>
    <style:style style:name="T5" style:family="text">
      <style:text-properties fo:color="#000000" style:text-line-through-style="none" fo:font-family="+mj-lt" fo:font-size="20pt" fo:language="ru" fo:country="RU" fo:font-style="normal" fo:font-weight="normal" style:font-family-asian="+mj-ea" style:font-size-asian="20pt" style:language-asian="ru" style:country-asian="RU" style:font-style-asian="normal" style:font-weight-asian="normal" style:font-family-complex="+mj-cs" style:font-size-complex="20pt" style:language-complex="ru" style:country-complex="RU" style:font-style-complex="normal" style:font-weight-complex="normal"/>
    </style:style>
    <style:style style:name="T6" style:family="text">
      <style:text-properties fo:font-size="24pt" fo:font-weight="normal" style:font-size-asian="24pt" style:font-weight-asian="normal" style:font-size-complex="24pt" style:font-weight-complex="normal"/>
    </style:style>
    <style:style style:name="T7" style:family="text">
      <style:text-properties fo:font-size="20pt" style:font-size-asian="20pt" style:font-size-complex="20pt"/>
    </style:style>
    <style:style style:name="T8" style:family="text">
      <style:text-properties fo:font-size="28pt" style:font-size-asian="28pt" style:font-size-complex="28pt"/>
    </style:style>
    <style:style style:name="T9" style:family="text">
      <style:text-properties fo:font-size="24pt" style:font-size-asian="24pt" style:font-size-complex="24pt"/>
    </style:style>
    <style:style style:name="T10" style:family="text">
      <style:text-properties fo:font-size="24pt" fo:font-style="normal" style:font-size-asian="24pt" style:font-style-asian="normal" style:font-size-complex="24pt" style:font-style-complex="normal"/>
    </style:style>
    <style:style style:name="T11" style:family="text">
      <style:text-properties fo:font-size="24pt" fo:font-style="italic" style:font-size-asian="24pt" style:font-style-asian="italic" style:font-size-complex="24pt" style:font-style-complex="italic"/>
    </style:style>
    <style:style style:name="T12" style:family="text">
      <style:text-properties fo:color="#0c0c0c" style:text-line-through-style="none" fo:font-family="+mn-lt" fo:font-size="20pt" fo:language="ru" fo:country="RU" fo:font-style="normal" fo:font-weight="normal" style:font-family-asian="+mn-ea" style:font-size-asian="20pt" style:language-asian="ru" style:country-asian="RU" style:font-style-asian="normal" style:font-weight-asian="normal" style:font-family-complex="+mn-cs" style:font-size-complex="20pt" style:language-complex="ru" style:country-complex="RU" style:font-style-complex="normal" style:font-weight-complex="normal"/>
    </style:style>
    <style:style style:name="T13" style:family="text">
      <style:text-properties fo:color="#000000" style:text-line-through-style="none" fo:font-family="+mn-lt" fo:font-size="28pt" fo:language="ru" fo:country="RU" fo:font-style="normal" fo:font-weight="bold" style:font-family-asian="+mn-ea" style:font-size-asian="28pt" style:language-asian="ru" style:country-asian="RU" style:font-style-asian="normal" style:font-weight-asian="bold" style:font-family-complex="+mn-cs" style:font-size-complex="28pt" style:language-complex="ru" style:country-complex="RU" style:font-style-complex="normal" style:font-weight-complex="bold"/>
    </style:style>
    <style:style style:name="T14" style:family="text">
      <style:text-properties fo:color="#72a0ff" style:text-line-through-style="none" fo:font-family="+mn-lt" fo:font-size="24pt" fo:language="en" fo:country="US" fo:font-style="normal" fo:font-weight="bold" style:font-family-asian="+mn-ea" style:font-size-asian="24pt" style:language-asian="en" style:country-asian="US" style:font-style-asian="normal" style:font-weight-asian="bold" style:font-family-complex="+mn-cs" style:font-size-complex="24pt" style:language-complex="en" style:country-complex="US" style:font-style-complex="normal" style:font-weight-complex="bold"/>
    </style:style>
    <style:style style:name="T15" style:family="text">
      <style:text-properties fo:color="#000000" style:text-line-through-style="none" fo:font-family="+mn-lt" fo:font-size="20pt" fo:language="ru" fo:country="RU" fo:font-style="normal" fo:font-weight="normal" style:font-family-asian="+mn-ea" style:font-size-asian="20pt" style:language-asian="ru" style:country-asian="RU" style:font-style-asian="normal" style:font-weight-asian="normal" style:font-family-complex="+mn-cs" style:font-size-complex="20pt" style:language-complex="ru" style:country-complex="RU" style:font-style-complex="normal" style:font-weight-complex="normal"/>
    </style:style>
    <text:list-style style:name="L1">
      <text:list-level-style-number text:level="1" style:num-format="">
        <style:list-level-properties text:space-before="1.346cm"/>
        <style:text-properties fo:color="#000000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fo:color="#000000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fo:color="#000000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fo:color="#000000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fo:color="#000000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fo:color="#000000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fo:color="#000000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fo:color="#000000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fo:color="#000000" fo:font-size="45%"/>
      </text:list-level-style-bullet>
    </text:list-style>
    <text:list-style style:name="L2">
      <text:list-level-style-number text:level="1" style:num-format="">
        <style:text-properties fo:color="#000000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fo:color="#000000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fo:color="#000000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fo:color="#000000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fo:color="#000000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fo:color="#000000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fo:color="#000000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fo:color="#000000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fo:color="#000000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fo:color="#000000" fo:font-size="45%"/>
      </text:list-level-style-bullet>
    </text:list-style>
    <text:list-style style:name="L3">
      <text:list-level-style-bullet text:level="1" text:bullet-char="●"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4">
      <text:list-level-style-bullet text:level="1" text:bullet-char="">
        <style:text-properties fo:font-family="StarSymbol" fo:color="#000000" fo:font-size="45%"/>
      </text:list-level-style-bullet>
      <text:list-level-style-bullet text:level="2" text:bullet-char="">
        <style:list-level-properties text:space-before="1cm"/>
        <style:text-properties fo:font-family="StarSymbol" fo:color="#000000" fo:font-size="45%"/>
      </text:list-level-style-bullet>
      <text:list-level-style-bullet text:level="3" text:bullet-char="">
        <style:list-level-properties text:space-before="2cm"/>
        <style:text-properties fo:font-family="StarSymbol" fo:color="#000000" fo:font-size="45%"/>
      </text:list-level-style-bullet>
      <text:list-level-style-bullet text:level="4" text:bullet-char="">
        <style:list-level-properties text:space-before="3cm"/>
        <style:text-properties fo:font-family="StarSymbol" fo:color="#000000" fo:font-size="45%"/>
      </text:list-level-style-bullet>
      <text:list-level-style-bullet text:level="5" text:bullet-char="">
        <style:list-level-properties text:space-before="4cm"/>
        <style:text-properties fo:font-family="StarSymbol" fo:color="#000000" fo:font-size="45%"/>
      </text:list-level-style-bullet>
      <text:list-level-style-bullet text:level="6" text:bullet-char="">
        <style:list-level-properties text:space-before="5cm"/>
        <style:text-properties fo:font-family="StarSymbol" fo:color="#000000" fo:font-size="45%"/>
      </text:list-level-style-bullet>
      <text:list-level-style-bullet text:level="7" text:bullet-char="">
        <style:list-level-properties text:space-before="6cm"/>
        <style:text-properties fo:font-family="StarSymbol" fo:color="#000000" fo:font-size="45%"/>
      </text:list-level-style-bullet>
      <text:list-level-style-bullet text:level="8" text:bullet-char="">
        <style:list-level-properties text:space-before="7cm"/>
        <style:text-properties fo:font-family="StarSymbol" fo:color="#000000" fo:font-size="45%"/>
      </text:list-level-style-bullet>
      <text:list-level-style-bullet text:level="9" text:bullet-char="">
        <style:list-level-properties text:space-before="8cm"/>
        <style:text-properties fo:font-family="StarSymbol" fo:color="#000000" fo:font-size="45%"/>
      </text:list-level-style-bullet>
    </text:list-style>
    <text:list-style style:name="L5">
      <text:list-level-style-bullet text:level="1" text:bullet-char="●">
        <style:text-properties fo:font-family="StarSymbol" fo:color="#000000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fo:color="#000000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fo:color="#000000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fo:color="#000000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fo:color="#000000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fo:color="#000000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fo:color="#000000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fo:color="#000000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fo:color="#000000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fo:color="#000000" fo:font-size="45%"/>
      </text:list-level-style-bullet>
    </text:list-style>
    <text:list-style style:name="L6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Notepad" draw:id="id1">
        <office:forms form:automatic-focus="false" form:apply-design-mode="false"/>
        <draw:frame presentation:style-name="pr1" draw:text-style-name="P2" draw:layer="layout" svg:width="18.942cm" svg:height="1.298cm" svg:x="3cm" svg:y="4.202cm">
          <draw:text-box>
            <text:list text:style-name="L1">
              <text:list-item>
                <text:p text:style-name="P1">
                  <text:span text:style-name="T1">Что я узнала о гобелене</text:span>
                </text:p>
              </text:list-item>
            </text:list>
          </draw:text-box>
        </draw:frame>
        <draw:frame draw:style-name="gr1" draw:text-style-name="P3" draw:layer="layout" svg:width="12.664cm" svg:height="7.85cm" svg:x="10.836cm" svg:y="9.5cm">
          <draw:text-box>
            <text:list text:style-name="L2">
              <text:list-item>
                <text:p text:style-name="P3">
                  <text:span text:style-name="T2">Поддубная Ирина, 6 класс,</text:span>
                  <text:span text:style-name="T2">
                    <text:line-break/>
                  </text:span>
                  <text:span text:style-name="T2">БОУ города Омска "Гимназия № 150"</text:span>
                  <text:span text:style-name="T2">
                    <text:line-break/>
                  </text:span>
                  <text:span text:style-name="T2">
                    <text:line-break/>
                  </text:span>
                  <text:span text:style-name="T2">Руководитель:</text:span>
                  <text:span text:style-name="T2">
                    <text:line-break/>
                  </text:span>
                  <text:span text:style-name="T2">Мазурова Татьяна Михайловна,</text:span>
                  <text:span text:style-name="T2">
                    <text:line-break/>
                  </text:span>
                  <text:span text:style-name="T2">учитель ИЗО и музыки, </text:span>
                  <text:span text:style-name="T2">
                    <text:line-break/>
                  </text:span>
                  <text:span text:style-name="T2">БОУ города Омска "Гимназия № 150"</text:span>
                  <text:span text:style-name="T2">
                    <text:line-break/>
                  </text:span>
                  <text:span text:style-name="T2">Омская область</text:span>
                  <text:span text:style-name="T2">
                    <text:line-break/>
                  </text:span>
                  <text:span text:style-name="T2">2015</text:span>
                </text:p>
              </text:list-item>
            </text:list>
            <text:list text:style-name="L2" text:continue-numbering="true">
              <text:list-item>
                <text:p text:style-name="P4">
                  <text:span text:style-name="T3"/>
                </text:p>
              </text:list-item>
            </text:list>
          </draw:text-box>
        </draw:frame>
        <anim:par presentation:node-type="timing-root">
          <anim:par smil:begin="id1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" presentation:class="page"/>
          <draw:frame presentation:style-name="pr2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2" draw:style-name="dp1" draw:master-page-name="Notepad" draw:id="id2">
        <office:forms form:automatic-focus="false" form:apply-design-mode="false"/>
        <draw:frame draw:style-name="gr3" draw:text-style-name="P7" draw:layer="layout" svg:width="22cm" svg:height="15.569cm" svg:x="2cm" svg:y="2cm">
          <draw:text-box>
            <text:p text:style-name="P6">
              <text:span text:style-name="T4">Я узнала, что «своё название Гобелен получил от семейства, имя которого перешло к принадлежавшей ей фабрике, к местности, где она была устроена, и к её изделиям. </text:span>
            </text:p>
            <text:p text:style-name="P6">
              <text:span text:style-name="T4">Родоначальник этого семейства, красильщик Жилль Гоббелен, прибыв в царствование французского короля Франциска I из Реймса в Париж, основал неподалеку от этого города, на ручье Бьевр, красильню для шерсти. </text:span>
            </text:p>
            <text:p text:style-name="P6">
              <text:span text:style-name="T4">Его наследники в XVI веке продолжали содержать это заведение и прибавили к нему ковровую ткацкую вроде тех, какими славилась тогда Фландрия.</text:span>
            </text:p>
            <text:p text:style-name="P6">
              <text:span text:style-name="T4"/>
            </text:p>
            <text:p text:style-name="P6">
              <text:span text:style-name="T4">В XVII-XVIII веках гобеленом стали называть декоративную ткань большой художественной ценности, вырабатывавшуюся ручным способом по рисункам лучшие художников (тканая картина, драпировка, мебельная обивка). </text:span>
            </text:p>
            <text:p text:style-name="P6">
              <text:span text:style-name="T4"/>
            </text:p>
            <text:p text:style-name="P6">
              <text:span text:style-name="T4">В XIX веке ручное производство гобеленов постепенно стало вытесняться машинным».</text:span>
            </text:p>
          </draw:text-box>
        </draw:frame>
        <anim:par presentation:node-type="timing-root">
          <anim:par smil:begin="id2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2" presentation:class="page"/>
          <draw:frame presentation:style-name="pr3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3" draw:style-name="dp1" draw:master-page-name="Notepad" draw:id="id3">
        <office:forms form:automatic-focus="false" form:apply-design-mode="false"/>
        <draw:frame presentation:style-name="pr4" draw:text-style-name="P8" draw:layer="layout" svg:width="20cm" svg:height="14.5cm" svg:x="3cm" svg:y="1.5cm">
          <draw:text-box>
            <text:list text:style-name="L1" text:continue-numbering="true">
              <text:list-item>
                <text:p text:style-name="P1">
                  <text:span text:style-name="T5">
                    Цель: 
                    <text:s/>
                  </text:span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/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>понять, </text:span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/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>какие средства художественной выразительности использует художник для передачи своих мыслей и чувств в произведениях </text:span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>декоративно-прикладного искусства;</text:span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/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>могут ли произведения декоративно-прикладного искусства рассказывать о реальном мире так же, </text:span>
                </text:p>
              </text:list-item>
            </text:list>
            <text:list text:style-name="L1" text:continue-numbering="true">
              <text:list-item>
                <text:p text:style-name="P1">
                  <text:span text:style-name="T5">как живопись</text:span>
                </text:p>
              </text:list-item>
            </text:list>
          </draw:text-box>
        </draw:frame>
        <anim:par presentation:node-type="timing-root">
          <anim:par smil:begin="id3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3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4" draw:style-name="dp1" draw:master-page-name="Notepad" draw:id="id4">
        <office:forms form:automatic-focus="false" form:apply-design-mode="false"/>
        <draw:frame draw:style-name="gr4" draw:text-style-name="P10" draw:layer="layout" svg:width="22.5cm" svg:height="13.5cm" svg:x="1.5cm" svg:y="3cm">
          <draw:text-box>
            <text:p text:style-name="P6">
              <text:span text:style-name="T4">Я узнала, что «первые сюжеты для гобеленов дала Библия, но в конце ХV века появилось новое течение - пасторальные картинки с пастухами и пастушками. </text:span>
            </text:p>
            <text:p text:style-name="P6">
              <text:span text:style-name="T4"/>
            </text:p>
            <text:p text:style-name="P6">
              <text:span text:style-name="T4">Позднее итальянцы внесли в искусство создания гобелена композицию и перспективу. </text:span>
            </text:p>
            <text:p text:style-name="P6">
              <text:span text:style-name="T4"/>
            </text:p>
            <text:p text:style-name="P6">
              <text:span text:style-name="T4">К началу ХVI века самыми популярными сюжетами становятся рыцарские турниры и охота.</text:span>
            </text:p>
            <text:p text:style-name="P6">
              <text:span text:style-name="T4"/>
            </text:p>
            <text:p text:style-name="P6">
              <text:span text:style-name="T4">Символика на гобеленах старых мастеров: голубой цвет и собака - символ верности, зайчики - намек на добропорядочное и многодетное семейство, красные розы - любовь, белые - чистота и невинность».</text:span>
            </text:p>
            <text:p text:style-name="P6">
              <text:span text:style-name="T4"/>
            </text:p>
            <text:p text:style-name="P6">
              <text:span text:style-name="T2">  </text:span>
            </text:p>
          </draw:text-box>
        </draw:frame>
        <anim:par presentation:node-type="timing-root">
          <anim:par smil:begin="id4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4" presentation:class="page"/>
          <draw:frame presentation:style-name="pr6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5" draw:style-name="dp1" draw:master-page-name="Notepad" draw:id="id5">
        <office:forms form:automatic-focus="false" form:apply-design-mode="false"/>
        <draw:frame draw:name="Picture 2" draw:style-name="gr5" draw:text-style-name="P11" draw:layer="layout" svg:width="21.5cm" svg:height="15.5cm" svg:x="2cm" svg:y="1.5cm">
          <draw:image xlink:href="Pictures/1000000000000258000001C4CE2F31E1.jpg" xlink:type="simple" xlink:show="embed" xlink:actuate="onLoad">
            <text:p text:style-name="P9"/>
          </draw:image>
        </draw:frame>
        <anim:par presentation:node-type="timing-root">
          <anim:par smil:begin="id5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5" presentation:class="page"/>
          <draw:frame presentation:style-name="pr7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6" draw:style-name="dp1" draw:master-page-name="Notepad" presentation:presentation-page-layout-name="AL1T9" draw:id="id6">
        <office:forms form:automatic-focus="false" form:apply-design-mode="false"/>
        <draw:frame presentation:style-name="pr8" draw:text-style-name="P12" draw:layer="layout" svg:width="21.69cm" svg:height="3.181cm" svg:x="1.865cm" svg:y="1.581cm" presentation:class="title" presentation:user-transformed="true">
          <draw:text-box>
            <text:p text:style-name="P9">
              <text:span text:style-name="T6">Я узнала, что «художник языком искусства гобелена рассказывает о красоте родной земли, о ценностях, жизни».</text:span>
            </text:p>
          </draw:text-box>
        </draw:frame>
        <draw:frame draw:style-name="gr6" draw:text-style-name="P13" draw:layer="layout" svg:width="15.5cm" svg:height="11cm" svg:x="5.5cm" svg:y="5cm" presentation:class="graphic" presentation:user-transformed="true">
          <draw:image xlink:href="Pictures/10000000000006F40000046D7EC46219.jpg" xlink:type="simple" xlink:show="embed" xlink:actuate="onLoad">
            <text:p text:style-name="P9"/>
          </draw:image>
        </draw:frame>
        <draw:frame presentation:style-name="pr9" draw:text-style-name="P14" draw:layer="layout" svg:width="23.172cm" svg:height="2.22cm" svg:x="1.828cm" svg:y="16cm">
          <draw:text-box>
            <text:p text:style-name="P9">
              <text:span text:style-name="T7">А. Воронова «Отражение»</text:span>
            </text:p>
          </draw:text-box>
        </draw:frame>
        <anim:par presentation:node-type="timing-root">
          <anim:par smil:begin="id6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6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7" draw:style-name="dp1" draw:master-page-name="Notepad" presentation:presentation-page-layout-name="AL1T9" draw:id="id7">
        <office:forms form:automatic-focus="false" form:apply-design-mode="false"/>
        <draw:frame presentation:style-name="pr10" draw:text-style-name="P15" draw:layer="layout" svg:width="21.69cm" svg:height="2.93cm" svg:x="1.865cm" svg:y="1.706cm" presentation:class="title" presentation:user-transformed="true">
          <draw:text-box>
            <text:p text:style-name="P9">
              <text:span text:style-name="T8">
                Я узнала о 
                <text:s/>
                ткацких материалах
              </text:span>
            </text:p>
          </draw:text-box>
        </draw:frame>
        <draw:frame draw:style-name="gr6" draw:text-style-name="P13" draw:layer="layout" svg:width="10.584cm" svg:height="9.351cm" svg:x="1.916cm" svg:y="6cm" presentation:class="graphic" presentation:user-transformed="true">
          <draw:image xlink:href="Pictures/100000000000018B0000015DF2C89D84.jpg" xlink:type="simple" xlink:show="embed" xlink:actuate="onLoad">
            <text:p text:style-name="P9"/>
          </draw:image>
        </draw:frame>
        <draw:frame presentation:style-name="pr11" draw:text-style-name="P14" draw:layer="layout" svg:width="10.5cm" svg:height="14.136cm" svg:x="13.5cm" svg:y="3.864cm" presentation:class="title" presentation:user-transformed="true">
          <draw:text-box>
            <text:p text:style-name="P9">
              <text:span text:style-name="T7">
                «Это шерсть и лён. 
                <text:s/>
                Сегодня в работе над гобеленом художники используют и синтетические волокна, шнуры, конский волос, металлические нити, проволоку, кусочки кожи, дерево.
              </text:span>
              <text:span text:style-name="T7">
                <text:line-break/>
              </text:span>
              <text:span text:style-name="T7">
                <text:line-break/>
              </text:span>
              <text:span text:style-name="T7">Цветные нити для художника по гобелену то же, что глина для художника-керамиста, масса стёкла для художника-стекольщика или железо для кузнеца».</text:span>
            </text:p>
          </draw:text-box>
        </draw:frame>
        <anim:par presentation:node-type="timing-root">
          <anim:par smil:begin="id7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7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8" draw:style-name="dp1" draw:master-page-name="Notepad" presentation:presentation-page-layout-name="AL2T11" draw:id="id8">
        <office:forms form:automatic-focus="false" form:apply-design-mode="false"/>
        <draw:frame draw:name="Picture 2" draw:style-name="gr5" draw:text-style-name="P11" draw:layer="layout" svg:width="11cm" svg:height="10.501cm" svg:x="2cm" svg:y="1.5cm">
          <draw:image xlink:href="Pictures/10000000000001900000017DB2F55F25.jpg" xlink:type="simple" xlink:show="embed" xlink:actuate="onLoad">
            <text:p text:style-name="P9"/>
          </draw:image>
        </draw:frame>
        <draw:frame presentation:style-name="pr12" draw:text-style-name="P16" draw:layer="layout" svg:width="10.055cm" svg:height="7.515cm" svg:x="13.5cm" svg:y="1.985cm" presentation:class="title" presentation:user-transformed="true">
          <draw:text-box>
            <text:p text:style-name="P9">
              <text:span text:style-name="T9">Гобелен создаётся за ткацким станком. Переплетение цветных нитей в гобелене создаёт цветовоё богатство, созвучное поэтическим впечатлениям художника.</text:span>
            </text:p>
          </draw:text-box>
        </draw:frame>
        <draw:frame draw:name="Picture 6" draw:style-name="gr5" draw:text-style-name="P11" draw:layer="layout" svg:width="7.318cm" svg:height="7cm" svg:x="9.182cm" svg:y="11.5cm">
          <draw:image xlink:href="Pictures/100000000000037E0000031CD549EC22.jpg" xlink:type="simple" xlink:show="embed" xlink:actuate="onLoad">
            <text:p text:style-name="P9"/>
          </draw:image>
        </draw:frame>
        <draw:frame draw:name="Picture 2" draw:style-name="gr5" draw:text-style-name="P11" draw:layer="layout" svg:width="6.5cm" svg:height="7.863cm" svg:x="17.5cm" svg:y="10.5cm">
          <draw:image xlink:href="Pictures/100000000000046F0000067CFD541BAF.jpg" xlink:type="simple" xlink:show="embed" xlink:actuate="onLoad">
            <text:p text:style-name="P9"/>
          </draw:image>
        </draw:frame>
        <anim:par presentation:node-type="timing-root">
          <anim:par smil:begin="id8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8" presentation:class="page"/>
          <draw:frame presentation:style-name="pr13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9" draw:style-name="dp1" draw:master-page-name="Notepad" presentation:presentation-page-layout-name="AL1T9" draw:id="id9">
        <office:forms form:automatic-focus="false" form:apply-design-mode="false"/>
        <draw:frame presentation:style-name="pr14" draw:text-style-name="P16" draw:layer="layout" svg:width="11cm" svg:height="16.177cm" svg:x="13.5cm" svg:y="1.324cm" presentation:class="title" presentation:user-transformed="true">
          <draw:text-box>
            <text:p text:style-name="P9">
              <text:span text:style-name="T9">Я узнала, что «создавая гобелен, </text:span>
              <text:span text:style-name="T9">
                <text:line-break/>
              </text:span>
              <text:span text:style-name="T9">автор выступает </text:span>
              <text:span text:style-name="T9">
                <text:line-break/>
              </text:span>
              <text:span text:style-name="T10">как</text:span>
              <text:span text:style-name="T11"> виртуозный ткач</text:span>
              <text:span text:style-name="T9">, </text:span>
              <text:span text:style-name="T9">
                <text:line-break/>
              </text:span>
              <text:span text:style-name="T9">как </text:span>
              <text:span text:style-name="T11">живописец</text:span>
              <text:span text:style-name="T9"> — он словно рисует цветными нитями; </text:span>
              <text:span text:style-name="T9">
                <text:line-break/>
              </text:span>
              <text:span text:style-name="T9">как </text:span>
              <text:span text:style-name="T11">скульптор</text:span>
              <text:span text:style-name="T9"> — нить буквально «лепит» объём, «выплетая» различные выпуклости и впадины;</text:span>
              <text:span text:style-name="T9">
                <text:line-break/>
              </text:span>
              <text:span text:style-name="T9">как </text:span>
              <text:span text:style-name="T11">архитектор</text:span>
              <text:span text:style-name="T9">, если гобелен задуман для оформления интерьера».</text:span>
              <text:span text:style-name="T9">
                <text:line-break/>
              </text:span>
              <text:span text:style-name="T9"/>
            </text:p>
          </draw:text-box>
        </draw:frame>
        <draw:frame draw:style-name="gr6" draw:text-style-name="P13" draw:layer="layout" svg:width="11.084cm" svg:height="11.731cm" svg:x="2cm" svg:y="3.769cm" presentation:class="graphic" presentation:user-transformed="true">
          <draw:image xlink:href="Pictures/10000000000001A9000001C31736617D.jpg" xlink:type="simple" xlink:show="embed" xlink:actuate="onLoad">
            <text:p text:style-name="P9"/>
          </draw:image>
        </draw:frame>
        <anim:par presentation:node-type="timing-root">
          <anim:par smil:begin="id9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9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0" draw:style-name="dp1" draw:master-page-name="Notepad" presentation:presentation-page-layout-name="AL1T9" draw:id="id10">
        <office:forms form:automatic-focus="false" form:apply-design-mode="false"/>
        <draw:frame presentation:style-name="pr8" draw:text-style-name="P16" draw:layer="layout" svg:width="21.69cm" svg:height="3.813cm" svg:x="1.865cm" svg:y="1.265cm" presentation:class="title" presentation:user-transformed="true">
          <draw:text-box>
            <text:p text:style-name="P9">
              <text:span text:style-name="T9">
                Я узнала, что «художник использует фактурное богатство материала как средство художественной выразительности, которое 
                <text:s/>
                помогает художнику раскрыть содержание художественного образа».
              </text:span>
            </text:p>
          </draw:text-box>
        </draw:frame>
        <draw:frame draw:style-name="gr6" draw:text-style-name="P13" draw:layer="layout" svg:width="9.69cm" svg:height="11.795cm" svg:x="2.31cm" svg:y="5.5cm" presentation:class="graphic" presentation:user-transformed="true">
          <draw:image xlink:href="Pictures/100000000000031E000003DC89B228EA.jpg" xlink:type="simple" xlink:show="embed" xlink:actuate="onLoad">
            <text:p text:style-name="P9"/>
          </draw:image>
        </draw:frame>
        <draw:frame draw:style-name="gr7" draw:text-style-name="P13" draw:layer="layout" svg:width="10.5cm" svg:height="12cm" svg:x="13cm" svg:y="5.5cm">
          <draw:image xlink:href="Pictures/100000000000037A000003C6E7C47808.jpg" xlink:type="simple" xlink:show="embed" xlink:actuate="onLoad">
            <text:p text:style-name="P9"/>
          </draw:image>
        </draw:frame>
        <anim:par presentation:node-type="timing-root">
          <anim:par smil:begin="id10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0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1" draw:style-name="dp1" draw:master-page-name="Notepad" presentation:presentation-page-layout-name="AL1T9" draw:id="id11">
        <office:forms form:automatic-focus="false" form:apply-design-mode="false"/>
        <draw:frame presentation:style-name="pr10" draw:text-style-name="P16" draw:layer="layout" svg:width="21.69cm" svg:height="2.93cm" svg:x="1.865cm" svg:y="1.706cm" presentation:class="title" presentation:user-transformed="true">
          <draw:text-box>
            <text:p text:style-name="P9">
              <text:span text:style-name="T9">
                Я узнала, что «художники много экспериментируют, чтобы 
                <text:s/>
                получить новые интересные фактуры гобеленов».
              </text:span>
            </text:p>
          </draw:text-box>
        </draw:frame>
        <draw:frame draw:style-name="gr6" draw:text-style-name="P13" draw:layer="layout" svg:width="10.154cm" svg:height="11.795cm" svg:x="2.346cm" svg:y="5.5cm" presentation:class="graphic" presentation:user-transformed="true">
          <draw:image xlink:href="Pictures/100000000000031D000003E26A769E18.jpg" xlink:type="simple" xlink:show="embed" xlink:actuate="onLoad">
            <text:p text:style-name="P9"/>
          </draw:image>
        </draw:frame>
        <draw:frame draw:style-name="gr7" draw:text-style-name="P13" draw:layer="layout" svg:width="10.464cm" svg:height="11.819cm" svg:x="13.036cm" svg:y="5.5cm">
          <draw:image xlink:href="Pictures/1000000000000375000003BC133EEC39.jpg" xlink:type="simple" xlink:show="embed" xlink:actuate="onLoad">
            <text:p text:style-name="P9"/>
          </draw:image>
        </draw:frame>
        <anim:par presentation:node-type="timing-root">
          <anim:par smil:begin="id11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1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2" draw:style-name="dp1" draw:master-page-name="Notepad" presentation:presentation-page-layout-name="AL3T19" draw:id="id12">
        <office:forms form:automatic-focus="false" form:apply-design-mode="false"/>
        <draw:frame draw:name="Picture 2" draw:style-name="gr5" draw:text-style-name="P11" draw:layer="layout" svg:width="14.5cm" svg:height="13.024cm" svg:x="2cm" svg:y="2.976cm">
          <draw:image xlink:href="Pictures/10000000000001F400000192FA21481C.jpg" xlink:type="simple" xlink:show="embed" xlink:actuate="onLoad">
            <text:p text:style-name="P9"/>
          </draw:image>
        </draw:frame>
        <draw:frame presentation:style-name="pr15" draw:text-style-name="P17" draw:layer="layout" svg:width="6.555cm" svg:height="17cm" svg:x="17cm" svg:y="1cm" presentation:class="title" presentation:user-transformed="true">
          <draw:text-box>
            <text:p text:style-name="P6">
              <text:span text:style-name="T12">Чтобы оценить гобелен, его нужно не только увидеть, но и потрогать. Шероховатая фактура создаёт свою игру света и тени, художник может подчеркнуть её использованием ворсовых участков, добавлением фасонной пряжи и другими приёмами.</text:span>
            </text:p>
          </draw:text-box>
        </draw:frame>
        <anim:par presentation:node-type="timing-root">
          <anim:par smil:begin="id12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2" presentation:class="page"/>
          <draw:frame presentation:style-name="pr16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13" draw:style-name="dp1" draw:master-page-name="Notepad" presentation:presentation-page-layout-name="AL1T9" draw:id="id13">
        <office:forms form:automatic-focus="false" form:apply-design-mode="false"/>
        <draw:frame presentation:style-name="pr17" draw:text-style-name="P16" draw:layer="layout" svg:width="6cm" svg:height="15.266cm" svg:x="17.5cm" svg:y="2.234cm" presentation:class="title" presentation:user-transformed="true">
          <draw:text-box>
            <text:p text:style-name="P9">
              <text:span text:style-name="T9">Я узнала, что «используя не только цвет, </text:span>
              <text:span text:style-name="T9">
                <text:line-break/>
              </text:span>
              <text:span text:style-name="T9">но и линию, форму, ритм, фактуру, художник мастерски выстраивает композицию — размышление </text:span>
              <text:span text:style-name="T9">
                <text:line-break/>
              </text:span>
              <text:span text:style-name="T9">о красоте природы и творении рук человека».</text:span>
            </text:p>
          </draw:text-box>
        </draw:frame>
        <draw:frame draw:style-name="gr6" draw:text-style-name="P13" draw:layer="layout" svg:width="14cm" svg:height="15cm" svg:x="2.5cm" svg:y="2cm" presentation:class="graphic" presentation:user-transformed="true">
          <draw:image xlink:href="Pictures/100000000000030B00000518A69B5B3F.jpg" xlink:type="simple" xlink:show="embed" xlink:actuate="onLoad">
            <text:p text:style-name="P9"/>
          </draw:image>
        </draw:frame>
        <anim:par presentation:node-type="timing-root">
          <anim:par smil:begin="id13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3" presentation:class="page"/>
          <draw:frame presentation:style-name="pr5" draw:text-style-name="P9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4" draw:style-name="dp1" draw:master-page-name="Notepad" presentation:presentation-page-layout-name="AL3T19" draw:id="id14">
        <office:forms form:automatic-focus="false" form:apply-design-mode="false"/>
        <draw:custom-shape draw:name="AutoShape 2" draw:style-name="gr8" draw:layer="layout" svg:width="0.846cm" svg:height="0.846cm" svg:x="0.432cm" svg:y="-0.401cm">
          <text:p text:style-name="P9"/>
          <draw:enhanced-geometry svg:viewBox="0 0 21600 21600" draw:type="rectangle" draw:enhanced-path="M 0 0 L 21600 0 21600 21600 0 21600 0 0 Z N"/>
        </draw:custom-shape>
        <draw:custom-shape draw:name="AutoShape 4" draw:style-name="gr8" draw:layer="layout" svg:width="0.846cm" svg:height="0.846cm" svg:x="0.432cm" svg:y="-0.401cm">
          <text:p text:style-name="P9"/>
          <draw:enhanced-geometry svg:viewBox="0 0 21600 21600" draw:type="rectangle" draw:enhanced-path="M 0 0 L 21600 0 21600 21600 0 21600 0 0 Z N"/>
        </draw:custom-shape>
        <draw:frame draw:name="Рисунок 4" draw:style-name="gr5" draw:text-style-name="P11" draw:layer="layout" svg:width="18.5cm" svg:height="13cm" svg:x="4cm" svg:y="1.5cm">
          <draw:image xlink:href="Pictures/100000000000025C000001C50D1ACABE.jpg" xlink:type="simple" xlink:show="embed" xlink:actuate="onLoad">
            <text:p text:style-name="P9"/>
          </draw:image>
        </draw:frame>
        <draw:frame presentation:style-name="pr18" draw:text-style-name="P16" draw:layer="layout" svg:width="22cm" svg:height="3.5cm" svg:x="2cm" svg:y="14.5cm" presentation:class="title" presentation:user-transformed="true">
          <draw:text-box>
            <text:p text:style-name="P9">
              <text:span text:style-name="T9">Гобелен служит для оформления современного интерьера. Он не только украшает стену, но и создаёт образ интерьера, атмосферу в нём, настроение.</text:span>
            </text:p>
          </draw:text-box>
        </draw:frame>
        <anim:par presentation:node-type="timing-root">
          <anim:par smil:begin="id14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4" presentation:class="page"/>
          <draw:frame presentation:style-name="pr19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15" draw:style-name="dp1" draw:master-page-name="Notepad" draw:id="id15">
        <office:forms form:automatic-focus="false" form:apply-design-mode="false"/>
        <draw:frame draw:style-name="gr9" draw:text-style-name="P7" draw:layer="layout" svg:width="23.5cm" svg:height="13.867cm" svg:x="1cm" svg:y="3cm">
          <draw:text-box>
            <text:p text:style-name="P6">
              <text:span text:style-name="T4">Шпалеры ткутся вручную. На станке натягиваются нити основы, обычно это нецветной лен. Затем нити основы переплетаются цветными шерстяными или шелковыми нитями, при этом нити основы полностью покрываются. </text:span>
            </text:p>
            <text:p text:style-name="P6">
              <text:span text:style-name="T4"/>
            </text:p>
            <text:p text:style-name="P6">
              <text:span text:style-name="T4">Шпалеры ткутся частями, которые затем сшиваются между собой (часто отдельные цветовые пятна). Кроме того, так как процесс создания шпалеры трудоемок и требует времени, один ковер обычно выполняют несколько мастеров.</text:span>
            </text:p>
            <text:p text:style-name="P6">
              <text:span text:style-name="T4"/>
            </text:p>
            <text:p text:style-name="P6">
              <text:span text:style-name="T4"> </text:span>
              <text:span text:style-name="T4">Техника создания шпалер в разное время была различной. Шпалера изготавливается на высоком или низком станке. Различие между этими двумя техниками заключается в основном в расположении нитей основы, горизонтальном — на низком станке и вертикальном — на высоком. Это связано с определённым устройством станков и требует характерных движений при работе. Но в обоих случаях способ создания на рисунке объёма и цветовых переходов одинаков.</text:span>
            </text:p>
          </draw:text-box>
        </draw:frame>
        <anim:par presentation:node-type="timing-root">
          <anim:par smil:begin="id15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5" presentation:class="page"/>
          <draw:frame presentation:style-name="pr20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16" draw:style-name="dp1" draw:master-page-name="Notepad" draw:id="id16">
        <office:forms form:automatic-focus="false" form:apply-design-mode="false"/>
        <draw:frame draw:name="Picture 4" draw:style-name="gr5" draw:text-style-name="P11" draw:layer="layout" svg:width="13.228cm" svg:height="7.381cm" svg:x="6cm" svg:y="2cm">
          <draw:image xlink:href="Pictures/10000000000001F4000001172EFD6B9F.jpg" xlink:type="simple" xlink:show="embed" xlink:actuate="onLoad">
            <text:p text:style-name="P9"/>
          </draw:image>
        </draw:frame>
        <draw:frame draw:name="Picture 6" draw:style-name="gr5" draw:text-style-name="P11" draw:layer="layout" svg:width="14.882cm" svg:height="4.762cm" svg:x="5.118cm" svg:y="11.738cm">
          <draw:image xlink:href="Pictures/1000000000000320000001006247163A.jpg" xlink:type="simple" xlink:show="embed" xlink:actuate="onLoad">
            <text:p text:style-name="P9"/>
          </draw:image>
        </draw:frame>
        <anim:par presentation:node-type="timing-root">
          <anim:par smil:begin="id16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6" presentation:class="page"/>
          <draw:frame presentation:style-name="pr21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17" draw:style-name="dp1" draw:master-page-name="Notepad" draw:id="id17">
        <office:forms form:automatic-focus="false" form:apply-design-mode="false"/>
        <draw:custom-shape draw:name="TextBox 1" draw:style-name="gr10" draw:text-style-name="P19" draw:layer="layout" svg:width="17.5cm" svg:height="2.461cm" svg:x="4.5cm" svg:y="1.039cm">
          <text:p text:style-name="P18">
            <text:span text:style-name="T13">Мой гобелен (в работе)</text:span>
          </text:p>
          <draw:enhanced-geometry svg:viewBox="0 0 21600 21600" draw:type="rectangle" draw:enhanced-path="M 0 0 L 21600 0 21600 21600 0 21600 0 0 Z N"/>
        </draw:custom-shape>
        <draw:frame draw:name="Рисунок 2" draw:style-name="gr11" draw:text-style-name="P11" draw:layer="layout" svg:width="9.921cm" svg:height="13.228cm" svg:x="2cm" svg:y="4.5cm">
          <draw:image xlink:href="Pictures/100000000000035B0000047A38ECEA7B.jpg" xlink:type="simple" xlink:show="embed" xlink:actuate="onLoad">
            <text:p text:style-name="P9"/>
          </draw:image>
        </draw:frame>
        <draw:frame draw:name="Рисунок 3" draw:style-name="gr11" draw:text-style-name="P11" draw:layer="layout" svg:width="9.5cm" svg:height="13cm" svg:x="13.5cm" svg:y="4.5cm">
          <draw:image xlink:href="Pictures/1000000000000342000004570032AE4D.jpg" xlink:type="simple" xlink:show="embed" xlink:actuate="onLoad">
            <text:p text:style-name="P9"/>
          </draw:image>
        </draw:frame>
        <anim:par presentation:node-type="timing-root">
          <anim:par smil:begin="id17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7" presentation:class="page"/>
          <draw:frame presentation:style-name="pr22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18" draw:style-name="dp1" draw:master-page-name="Notepad" draw:id="id18">
        <office:forms form:automatic-focus="false" form:apply-design-mode="false"/>
        <draw:custom-shape draw:name="TextBox 1" draw:style-name="gr12" draw:text-style-name="P20" draw:layer="layout" svg:width="13.691cm" svg:height="1.771cm" svg:x="5.159cm" svg:y="1.191cm">
          <text:p text:style-name="P18">
            <text:span text:style-name="T13">Мой результат</text:span>
          </text:p>
          <draw:enhanced-geometry svg:viewBox="0 0 21600 21600" draw:type="rectangle" draw:enhanced-path="M 0 0 L 21600 0 21600 21600 0 21600 0 0 Z N"/>
        </draw:custom-shape>
        <draw:custom-shape draw:name="AutoShape 2" draw:style-name="gr8" draw:layer="layout" svg:width="0.846cm" svg:height="0.846cm" svg:x="0.432cm" svg:y="-0.401cm">
          <text:p text:style-name="P9"/>
          <draw:enhanced-geometry svg:viewBox="0 0 21600 21600" draw:type="rectangle" draw:enhanced-path="M 0 0 L 21600 0 21600 21600 0 21600 0 0 Z N"/>
        </draw:custom-shape>
        <draw:frame draw:name="Рисунок 3" draw:style-name="gr11" draw:text-style-name="P11" draw:layer="layout" svg:width="10.566cm" svg:height="14.088cm" svg:x="7.434cm" svg:y="3.912cm">
          <draw:image xlink:href="Pictures/10000000000001C50000025CC81FAEFD.jpg" xlink:type="simple" xlink:show="embed" xlink:actuate="onLoad">
            <text:p text:style-name="P9"/>
          </draw:image>
        </draw:frame>
        <anim:par presentation:node-type="timing-root">
          <anim:par smil:begin="id18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8" presentation:class="page"/>
          <draw:frame presentation:style-name="pr23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19" draw:style-name="dp1" draw:master-page-name="Notepad" draw:id="id19">
        <office:forms form:automatic-focus="false" form:apply-design-mode="false"/>
        <draw:custom-shape draw:name="TextBox 1" draw:style-name="gr13" draw:text-style-name="P19" draw:layer="layout" svg:width="23.899cm" svg:height="3.367cm" svg:x="1.101cm" svg:y="1.5cm">
          <text:p text:style-name="P18">
            <text:span text:style-name="T13">Источники</text:span>
          </text:p>
          <draw:enhanced-geometry svg:viewBox="0 0 21600 21600" draw:type="rectangle" draw:enhanced-path="M 0 0 L 21600 0 21600 21600 0 21600 0 0 Z N"/>
        </draw:custom-shape>
        <draw:custom-shape draw:name="TextBox 2" draw:style-name="gr14" draw:text-style-name="P18" draw:layer="layout" svg:width="24cm" svg:height="4.047cm" svg:x="1cm" svg:y="5.953cm">
          <text:p text:style-name="P18">
            <text:span text:style-name="T14">
              <text:a xlink:href="http://www.artcontext.info/articles-about-art/808-gobelen.html">http://www.artcontext.info/articles-about-art/808-gobelen.html</text:a>
            </text:span>
          </text:p>
          <text:p text:style-name="P18">
            <text:span text:style-name="T14"/>
          </text:p>
          <draw:enhanced-geometry svg:viewBox="0 0 21600 21600" draw:type="rectangle" draw:enhanced-path="M 0 0 L 21600 0 21600 21600 0 21600 0 0 Z N"/>
        </draw:custom-shape>
        <draw:custom-shape draw:name="TextBox 1" draw:style-name="gr15" draw:text-style-name="P21" draw:layer="layout" svg:width="23.899cm" svg:height="4.162cm" svg:x="1.101cm" svg:y="11.633cm">
          <text:p text:style-name="P18">
            <text:span text:style-name="T15">Горяева н.А. Изобразительное искусство. Декоративно-прикладное искусство в жизни человека. 5 класс: учеб. ждя общеобразоват. организаций/Н.А. Горяева, О.В. Островская; под ред. Б.М. Неменского.- М.: Просвещение, 2013-С.156</text:span>
          </text:p>
          <draw:enhanced-geometry svg:viewBox="0 0 21600 21600" draw:type="rectangle" draw:enhanced-path="M 0 0 L 21600 0 21600 21600 0 21600 0 0 Z N"/>
        </draw:custom-shape>
        <anim:par presentation:node-type="timing-root">
          <anim:par smil:begin="id19.begin">
            <anim:transitionFilter smil:dur="1s" smil:type="barWipe" smil:subtype="topToBottom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9" presentation:class="page"/>
          <draw:frame presentation:style-name="pr24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20" draw:style-name="dp1" draw:master-page-name="Notepad" draw:id="id20">
        <office:forms form:automatic-focus="false" form:apply-design-mode="false"/>
        <draw:frame draw:style-name="gr16" draw:text-style-name="P19" draw:layer="layout" svg:width="19.5cm" svg:height="1.641cm" svg:x="3cm" svg:y="6cm">
          <draw:text-box>
            <text:p text:style-name="P18">
              <text:span text:style-name="T13">Спасибо за внимание!</text:span>
            </text:p>
          </draw:text-box>
        </draw:frame>
        <anim:par presentation:node-type="timing-root">
          <anim:par smil:begin="id20.begin">
            <anim:transitionFilter smil:dur="1s" smil:type="barWipe" smil:subtype="topToBottom"/>
          </anim:par>
        </anim:par>
        <presentation:notes draw:style-name="dp2">
          <draw:page-thumbnail draw:style-name="gr2" draw:layer="layout" svg:width="13.333cm" svg:height="10.929cm" svg:x="3.54cm" svg:y="3.032cm" draw:page-number="20" presentation:class="page"/>
          <draw:frame presentation:style-name="pr25" draw:text-style-name="P5" draw:layer="layout" svg:width="14.111cm" svg:height="12.132cm" svg:x="3.159cm" svg:y="15.022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office:version="1.1">
  <office:meta>
    <meta:generator>OpenOffice.org/2.4$Win32 OpenOffice.org_project/680m17$Build-9311
  </meta:generator>
    <dc:date>2015-11-27T19:31:34</dc:date>
    <meta:editing-cycles>10</meta:editing-cycles>
    <meta:editing-duration>PT2H0M55S</meta:editing-duration>
    <meta:user-defined meta:name="Поле 1"/>
    <meta:user-defined meta:name="Поле 2"/>
    <meta:user-defined meta:name="Поле 3"/>
    <meta:user-defined meta:name="Поле 4"/>
    <meta:document-statistic meta:object-count="116"/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office:version="1.1">
  <office:settings>
    <config:config-item-set config:name="ooo:view-settings">
      <config:config-item config:name="VisibleAreaTop" config:type="int">-298</config:config-item>
      <config:config-item config:name="VisibleAreaLeft" config:type="int">-3913</config:config-item>
      <config:config-item config:name="VisibleAreaWidth" config:type="int">33278</config:config-item>
      <config:config-item config:name="VisibleAreaHeight" config:type="int">19639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false</config:config-item>
          <config:config-item config:name="IsSnapToObjectFrame" config:type="boolean">false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0</config:config-item>
          <config:config-item config:name="IsLayerMode" config:type="boolean">false</config:config-item>
          <config:config-item config:name="IsBigHandles" config:type="boolean">false</config:config-item>
          <config:config-item config:name="IsDoubleClickTextEdit" config:type="boolean">true</config:config-item>
          <config:config-item config:name="IsClickChangeRotation" config:type="boolean">false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-298</config:config-item>
          <config:config-item config:name="VisibleAreaLeft" config:type="int">-3913</config:config-item>
          <config:config-item config:name="VisibleAreaWidth" config:type="int">33279</config:config-item>
          <config:config-item config:name="VisibleAreaHeight" config:type="int">19640</config:config-item>
          <config:config-item config:name="GridCoarseWidth" config:type="int">1000</config:config-item>
          <config:config-item config:name="GridCoarseHeight" config:type="int">1000</config:config-item>
          <config:config-item config:name="GridFineWidth" config:type="int">500</config:config-item>
          <config:config-item config:name="GridFineHeight" config:type="int">500</config:config-item>
          <config:config-item config:name="GridSnapWidthXNumerator" config:type="int">500</config:config-item>
          <config:config-item config:name="GridSnapWidthXDenominator" config:type="int">1</config:config-item>
          <config:config-item config:name="GridSnapWidthYNumerator" config:type="int">500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en</config:config-item>
          <config:config-item config:name="Country" config:type="string">US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  <config:config-item-map-entry>
          <config:config-item config:name="Language" config:type="string">ru</config:config-item>
          <config:config-item config:name="Country" config:type="string">RU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$(user)/config/standard.sog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/>
      <config:config-item config:name="PrinterSetup" config:type="base64Binary"/>
      <config:config-item config:name="SaveVersionOnClose" config:type="boolean">false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office:version="1.1">
  <office:styles>
    <draw:gradient draw:name="Gradient_20_7" draw:display-name="Gradient 7" draw:style="linear" draw:start-color="#d2d2d2" draw:end-color="#d2d2d2" draw:start-intensity="100%" draw:end-intensity="100%" draw:angle="3167" draw:border="0%"/>
    <draw:gradient draw:name="Gradient_20_8" draw:display-name="Gradient 8" draw:style="linear" draw:start-color="#350183" draw:end-color="#62d57c" draw:start-intensity="100%" draw:end-intensity="100%" draw:angle="1016" draw:border="0%"/>
    <draw:gradient draw:name="Página" draw:style="linear" draw:start-color="#fffbf0" draw:end-color="#ffffcc" draw:start-intensity="100%" draw:end-intensity="100%" draw:angle="900" draw:border="0%"/>
    <draw:fill-image draw:name="Espirales" xlink:href="Pictures/10000000000004FA000000196EE4D4B2.png" xlink:type="simple" xlink:show="embed" xlink:actuate="onLoad"/>
    <draw:marker draw:name="Arrow" svg:viewBox="0 0 20 30" svg:d="m10 0-10 30h20z"/>
    <style:default-style style:family="graphic">
      <style:paragraph-properties style:text-autospace="ideograph-alpha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ru" fo:country="RU" style:font-family-asian="'Arial Unicode MS'" style:font-family-generic-asian="system" style:font-pitch-asian="variable" style:font-size-asian="24pt" style:language-asian="zxx" style:country-asian="none" style:font-family-complex="Tahoma" style:font-family-generic-complex="system" style:font-pitch-complex="variable" style:font-size-complex="24pt" style:language-complex="zxx" style:country-complex="none"/>
    </style:default-style>
    <style:style style:name="standard" style:family="graphic">
      <style:graphic-properties draw:stroke="solid" svg:stroke-width="0cm" svg:stroke-color="#000000" draw:marker-start-width="0.3cm" draw:marker-start-center="false" draw:marker-end-width="0.3cm" draw:marker-end-center="false" draw:fill="solid" draw:fill-color="#99ccff" fo:padding-top="0.125cm" fo:padding-bottom="0.125cm" fo:padding-left="0.25cm" fo:padding-right="0.25cm" draw:shadow="hidden" draw:shadow-offset-x="0.3cm" draw:shadow-offset-y="0.3cm" draw:shadow-color="#808080">
        <text:list-style style:name="standard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text:enable-numbering="false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'MS Gothic'" style:font-family-generic-asian="system" style:font-pitch-asian="variable" style:font-size-asian="18pt" style:font-style-asian="normal" style:font-weight-asian="normal" style:font-family-complex="Tahoma" style:font-family-generic-complex="system" style:font-pitch-complex="variable" style:font-size-complex="18pt" style:font-style-complex="normal" style:font-weight-complex="normal" style:text-emphasize="none" style:font-relief="none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3cm" draw:shadow-offset-y="0.3cm" draw:shadow-color="#808080"/>
    </style:style>
    <style:style style:name="objectwithoutfill" style:family="graphic" style:parent-style-name="standard">
      <style:graphic-properties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>
        <text:list-style style:name="textbodyindent">
          <text:list-level-style-bullet text:level="1" text:bullet-char="●">
            <style:list-level-properties text:space-before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>
        <text:list-style style:name="title2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.2cm" fo:margin-top="0.1cm" fo:margin-bottom="0.1cm" fo:text-align="center" fo:text-indent="0cm"/>
      <style:text-properties fo:font-size="36pt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>
        <text:list-style style:name="title2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.2cm" fo:margin-top="0.1cm" fo:margin-bottom="0.1cm" fo:text-align="center" fo:text-indent="0cm"/>
      <style:text-properties fo:font-size="36pt"/>
    </style:style>
    <style:style style:name="measure" style:family="graphic" style:parent-style-name="standard">
      <style:graphic-properties draw:stroke="solid" draw:marker-start="Arrow" draw:marker-start-width="0.2cm" draw:marker-end="Arrow" draw:marker-end-width="0.2cm" draw:fill="none" draw:show-unit="true"/>
      <style:text-properties fo:font-size="12pt"/>
    </style:style>
    <style:style style:name="Обычный-title" style:family="presentation">
      <style:graphic-properties draw:stroke="none" draw:fill="none" draw:textarea-vertical-align="middle">
        <text:list-style style:name="Обычный-title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 text:enable-numbering="false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S Gothic'" style:font-family-generic-asian="system" style:font-pitch-asian="variable" style:font-size-asian="44pt" style:font-style-asian="normal" style:font-weight-asian="normal" style:font-family-complex="Tahoma" style:font-family-generic-complex="system" style:font-pitch-complex="variable" style:font-size-complex="44pt" style:font-style-complex="normal" style:font-weight-complex="normal" style:text-emphasize="none" style:font-relief="none"/>
    </style:style>
    <style:style style:name="Обычный-subtitle" style:family="presentation">
      <style:graphic-properties draw:stroke="none" draw:fill="none" draw:textarea-vertical-align="middle">
        <text:list-style style:name="Обычный-subtitle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text:enable-numbering="false" fo:text-indent="-0.6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S Gothic'" style:font-family-generic-asian="system" style:font-pitch-asian="variable" style:font-size-asian="32pt" style:font-style-asian="normal" style:font-weight-asian="normal" style:font-family-complex="Tahoma" style:font-family-generic-complex="system" style:font-pitch-complex="variable" style:font-size-complex="32pt" style:font-style-complex="normal" style:font-weight-complex="normal" style:text-emphasize="none" style:font-relief="none"/>
    </style:style>
    <style:style style:name="Обычный-background" style:family="presentation">
      <style:graphic-properties draw:stroke="none" draw:fill="none"/>
      <style:text-properties style:letter-kerning="true"/>
    </style:style>
    <style:style style:name="Обычный-backgroundobjects" style:family="presentation">
      <style:graphic-properties draw:shadow="hidden" draw:shadow-offset-x="0.3cm" draw:shadow-offset-y="0.3cm" draw:shadow-color="#808080"/>
      <style:text-properties style:letter-kerning="true"/>
    </style:style>
    <style:style style:name="Обычный-notes" style:family="presentation">
      <style:graphic-properties draw:stroke="none" draw:fill="none">
        <text:list-style style:name="Обычный-notes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.6cm" fo:margin-right="0cm" text:enable-numbering="false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S Gothic'" style:font-family-generic-asian="system" style:font-pitch-asian="variable" style:font-size-asian="20pt" style:font-style-asian="normal" style:font-weight-asian="normal" style:font-family-complex="Tahoma" style:font-family-generic-complex="system" style:font-pitch-complex="variable" style:font-size-complex="20pt" style:font-style-complex="normal" style:font-weight-complex="normal" style:text-emphasize="none" style:font-relief="none"/>
    </style:style>
    <style:style style:name="Обычный-outline1" style:family="presentation">
      <style:graphic-properties draw:stroke="none" draw:fill="none">
        <text:list-style style:name="Обычный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6cm" text:min-label-width="0.8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1.2cm" fo:margin-right="0cm" fo:margin-top="0cm" fo:margin-bottom="0.5cm" text:enable-numbering="true" fo:text-indent="-0.9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S Gothic'" style:font-family-generic-asian="system" style:font-pitch-asian="variable" style:font-size-asian="32pt" style:font-style-asian="normal" style:font-weight-asian="normal" style:font-family-complex="Tahoma" style:font-family-generic-complex="system" style:font-pitch-complex="variable" style:font-size-complex="32pt" style:font-style-complex="normal" style:font-weight-complex="normal" style:text-emphasize="none" style:font-relief="none"/>
    </style:style>
    <style:style style:name="Обычный-outline2" style:family="presentation" style:parent-style-name="Обычный-outline1">
      <style:paragraph-properties fo:margin-left="2.4cm" fo:margin-right="0cm" fo:margin-top="0cm" fo:margin-bottom="0.4cm" fo:text-indent="-0.8cm"/>
      <style:text-properties fo:font-size="28pt" style:font-size-asian="28pt" style:font-size-complex="28pt"/>
    </style:style>
    <style:style style:name="Обычный-outline3" style:family="presentation" style:parent-style-name="Обычный-outline2">
      <style:paragraph-properties fo:margin-left="3.6cm" fo:margin-right="0cm" fo:margin-top="0cm" fo:margin-bottom="0.3cm" fo:text-indent="-0.6cm"/>
      <style:text-properties fo:font-size="24pt" style:font-size-asian="24pt" style:font-size-complex="24pt"/>
    </style:style>
    <style:style style:name="Обычный-outline4" style:family="presentation" style:parent-style-name="Обычный-outline3">
      <style:paragraph-properties fo:margin-left="4.8cm" fo:margin-right="0cm" fo:margin-top="0cm" fo:margin-bottom="0.2cm" fo:text-indent="-0.6cm"/>
      <style:text-properties fo:font-size="20pt" style:font-size-asian="20pt" style:font-size-complex="20pt"/>
    </style:style>
    <style:style style:name="Обычный-outline5" style:family="presentation" style:parent-style-name="Обычный-outline4">
      <style:paragraph-properties fo:margin-left="6cm" fo:margin-right="0cm" fo:margin-top="0cm" fo:margin-bottom="0.1cm" fo:text-indent="-0.6cm"/>
      <style:text-properties fo:font-size="20pt" style:font-size-asian="20pt" style:font-size-complex="20pt"/>
    </style:style>
    <style:style style:name="Обычный-outline6" style:family="presentation" style:parent-style-name="Обычный-outline5">
      <style:paragraph-properties fo:margin-left="7.2cm" fo:margin-right="0cm" fo:margin-top="0cm" fo:margin-bottom="0.1cm" fo:text-indent="-0.6cm"/>
      <style:text-properties fo:font-size="20pt" style:font-size-asian="20pt" style:font-size-complex="20pt"/>
    </style:style>
    <style:style style:name="Обычный-outline7" style:family="presentation" style:parent-style-name="Обычный-outline6">
      <style:paragraph-properties fo:margin-left="8.4cm" fo:margin-right="0cm" fo:margin-top="0cm" fo:margin-bottom="0.1cm" fo:text-indent="-0.6cm"/>
      <style:text-properties fo:font-size="20pt" style:font-size-asian="20pt" style:font-size-complex="20pt"/>
    </style:style>
    <style:style style:name="Обычный-outline8" style:family="presentation" style:parent-style-name="Обычный-outline7">
      <style:paragraph-properties fo:margin-left="9.6cm" fo:margin-right="0cm" fo:margin-top="0cm" fo:margin-bottom="0.1cm" fo:text-indent="-0.6cm"/>
      <style:text-properties fo:font-size="20pt" style:font-size-asian="20pt" style:font-size-complex="20pt"/>
    </style:style>
    <style:style style:name="Обычный-outline9" style:family="presentation" style:parent-style-name="Обычный-outline8">
      <style:paragraph-properties fo:margin-left="10.8cm" fo:margin-right="0cm" fo:margin-top="0cm" fo:margin-bottom="0.1cm" fo:text-indent="-0.6cm"/>
      <style:text-properties fo:font-size="20pt" style:font-size-asian="20pt" style:font-size-complex="20pt"/>
    </style:style>
    <style:style style:name="Notepad-title" style:family="presentation">
      <style:graphic-properties draw:stroke="none" draw:fill="none" draw:textarea-vertical-align="middle">
        <text:list-style style:name="Notepad-title">
          <text:list-level-style-bullet text:level="1" text:bullet-char="">
            <style:text-properties fo:font-family="StarSymbol" fo:color="#000000" fo:font-size="45%"/>
          </text:list-level-style-bullet>
          <text:list-level-style-bullet text:level="2" text:bullet-char="">
            <style:list-level-properties text:space-before="1cm"/>
            <style:text-properties fo:font-family="StarSymbol" fo:color="#000000" fo:font-size="45%"/>
          </text:list-level-style-bullet>
          <text:list-level-style-bullet text:level="3" text:bullet-char="">
            <style:list-level-properties text:space-before="2cm"/>
            <style:text-properties fo:font-family="StarSymbol" fo:color="#000000" fo:font-size="45%"/>
          </text:list-level-style-bullet>
          <text:list-level-style-bullet text:level="4" text:bullet-char="">
            <style:list-level-properties text:space-before="3cm"/>
            <style:text-properties fo:font-family="StarSymbol" fo:color="#000000" fo:font-size="45%"/>
          </text:list-level-style-bullet>
          <text:list-level-style-bullet text:level="5" text:bullet-char="">
            <style:list-level-properties text:space-before="4cm"/>
            <style:text-properties fo:font-family="StarSymbol" fo:color="#000000" fo:font-size="45%"/>
          </text:list-level-style-bullet>
          <text:list-level-style-bullet text:level="6" text:bullet-char="">
            <style:list-level-properties text:space-before="5cm"/>
            <style:text-properties fo:font-family="StarSymbol" fo:color="#000000" fo:font-size="45%"/>
          </text:list-level-style-bullet>
          <text:list-level-style-bullet text:level="7" text:bullet-char="">
            <style:list-level-properties text:space-before="6cm"/>
            <style:text-properties fo:font-family="StarSymbol" fo:color="#000000" fo:font-size="45%"/>
          </text:list-level-style-bullet>
          <text:list-level-style-bullet text:level="8" text:bullet-char="">
            <style:list-level-properties text:space-before="7cm"/>
            <style:text-properties fo:font-family="StarSymbol" fo:color="#000000" fo:font-size="45%"/>
          </text:list-level-style-bullet>
          <text:list-level-style-bullet text:level="9" text:bullet-char="">
            <style:list-level-properties text:space-before="8cm"/>
            <style:text-properties fo:font-family="StarSymbol" fo:color="#000000" fo:font-size="45%"/>
          </text:list-level-style-bullet>
        </text:list-style>
      </style:graphic-properties>
      <style:paragraph-properties fo:text-align="center" text:enable-numbering="false"/>
      <style:text-properties fo:color="#000000" style:text-outline="false" style:text-line-through-style="none" fo:font-family="Thorndale" style:font-family-generic="roman" style:font-pitch="variable" fo:font-size="44pt" fo:font-style="normal" fo:text-shadow="none" style:text-underline-style="none" fo:font-weight="normal" style:font-family-asian="'HG Mincho Light J'" style:font-pitch-asian="variable" style:font-size-asian="44pt" style:font-style-asian="normal" style:font-weight-asian="normal" style:font-family-complex="'Arial Unicode MS'" style:font-pitch-complex="variable" style:font-size-complex="44pt" style:font-style-complex="normal" style:font-weight-complex="normal" style:font-relief="none"/>
    </style:style>
    <style:style style:name="Notepad-subtitle" style:family="presentation">
      <style:graphic-properties draw:stroke="none" draw:fill="none" draw:textarea-vertical-align="middle">
        <text:list-style style:name="Notepad-subtitle">
          <text:list-level-style-bullet text:level="1" text:bullet-char="●">
            <style:text-properties fo:font-family="StarSymbol" fo:color="#000000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fo:color="#000000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fo:color="#000000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fo:color="#000000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fo:color="#000000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fo:color="#000000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fo:color="#000000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fo:color="#000000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fo:color="#000000" fo:font-size="45%"/>
          </text:list-level-style-bullet>
        </text:list-style>
      </style:graphic-properties>
      <style:paragraph-properties fo:margin-left="0cm" fo:margin-right="0cm" fo:text-align="center" text:enable-numbering="false" fo:text-indent="-0.6cm"/>
      <style:text-properties fo:color="#000000" style:text-outline="false" style:text-line-through-style="none" fo:font-family="Thorndale" style:font-family-generic="roman" style:font-pitch="variable" fo:font-size="32pt" fo:font-style="normal" fo:text-shadow="none" style:text-underline-style="none" fo:font-weight="normal" style:font-family-asian="'HG Mincho Light J'" style:font-pitch-asian="variable" style:font-size-asian="32pt" style:font-style-asian="normal" style:font-weight-asian="normal" style:font-family-complex="'Arial Unicode MS'" style:font-pitch-complex="variable" style:font-size-complex="32pt" style:font-style-complex="normal" style:font-weight-complex="normal" style:font-relief="none"/>
    </style:style>
    <style:style style:name="Notepad-background" style:family="presentation">
      <style:graphic-properties draw:stroke="none" draw:fill="bitmap" draw:fill-image-name="Espirales" draw:fill-image-width="0cm" draw:fill-image-height="0cm" draw:fill-image-ref-point="left"/>
    </style:style>
    <style:style style:name="Notepad-backgroundobjects" style:family="presentation">
      <style:graphic-properties draw:shadow="hidden" draw:shadow-offset-x="0.3cm" draw:shadow-offset-y="0.3cm" draw:shadow-color="#808080"/>
    </style:style>
    <style:style style:name="Notepad-notes" style:family="presentation">
      <style:graphic-properties draw:stroke="none" draw:fill="none"/>
      <style:paragraph-properties text:enable-numbering="false"/>
      <style:text-properties fo:color="#000000" style:text-outline="false" style:text-line-through-style="none" fo:font-family="Thorndale" style:font-family-generic="roman" style:font-pitch="variable" fo:font-size="20pt" fo:font-style="normal" fo:text-shadow="none" style:text-underline-style="none" fo:font-weight="normal" style:font-family-asian="'HG Mincho Light J'" style:font-pitch-asian="variable" style:font-size-asian="20pt" style:font-style-asian="normal" style:font-weight-asian="normal" style:font-family-complex="'Arial Unicode MS'" style:font-pitch-complex="variable" style:font-size-complex="20pt" style:font-style-complex="normal" style:font-weight-complex="normal" style:font-relief="none"/>
    </style:style>
    <style:style style:name="Notepad-outline1" style:family="presentation">
      <style:graphic-properties draw:stroke="none" draw:fill="none">
        <text:list-style style:name="Notepad-outline1">
          <text:list-level-style-bullet text:level="1" text:bullet-char="●">
            <style:list-level-properties text:space-before="0.3cm" text:min-label-width="0.9cm"/>
            <style:text-properties fo:font-family="StarSymbol" fo:color="#000000" fo:font-size="45%"/>
          </text:list-level-style-bullet>
          <text:list-level-style-bullet text:level="2" text:bullet-char="–">
            <style:list-level-properties text:space-before="1.6cm" text:min-label-width="0.8cm"/>
            <style:text-properties fo:font-family="StarSymbol" fo:color="#000000" fo:font-size="75%"/>
          </text:list-level-style-bullet>
          <text:list-level-style-bullet text:level="3" text:bullet-char="●">
            <style:list-level-properties text:space-before="3cm" text:min-label-width="0.6cm"/>
            <style:text-properties fo:font-family="StarSymbol" fo:color="#000000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fo:color="#000000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fo:color="#000000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fo:color="#000000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fo:color="#000000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fo:color="#000000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fo:color="#000000" fo:font-size="45%"/>
          </text:list-level-style-bullet>
        </text:list-style>
      </style:graphic-properties>
      <style:paragraph-properties fo:margin-left="1.2cm" fo:margin-right="0cm" fo:margin-top="0cm" fo:margin-bottom="0.5cm" fo:text-align="start" text:enable-numbering="true" fo:text-indent="-0.9cm"/>
      <style:text-properties fo:color="#000000" style:text-outline="false" style:text-line-through-style="none" fo:font-family="Thorndale" style:font-family-generic="roman" style:font-pitch="variable" fo:font-size="32pt" fo:font-style="normal" fo:text-shadow="none" style:text-underline-style="none" fo:font-weight="normal" style:font-family-asian="'HG Mincho Light J'" style:font-pitch-asian="variable" style:font-size-asian="32pt" style:font-style-asian="normal" style:font-weight-asian="normal" style:font-family-complex="'Arial Unicode MS'" style:font-pitch-complex="variable" style:font-size-complex="32pt" style:font-style-complex="normal" style:font-weight-complex="normal" style:font-relief="none"/>
    </style:style>
    <style:style style:name="Notepad-outline2" style:family="presentation" style:parent-style-name="Notepad-outline1">
      <style:paragraph-properties fo:margin-left="2.4cm" fo:margin-right="0cm" fo:margin-top="0cm" fo:margin-bottom="0.4cm" fo:text-indent="-0.8cm"/>
      <style:text-properties fo:font-size="28pt" style:font-size-asian="28pt" style:font-size-complex="28pt"/>
    </style:style>
    <style:style style:name="Notepad-outline3" style:family="presentation" style:parent-style-name="Notepad-outline2">
      <style:paragraph-properties fo:margin-left="3.6cm" fo:margin-right="0cm" fo:margin-top="0cm" fo:margin-bottom="0.3cm" fo:text-indent="-0.6cm"/>
      <style:text-properties fo:font-size="24pt" style:font-size-asian="24pt" style:font-size-complex="24pt"/>
    </style:style>
    <style:style style:name="Notepad-outline4" style:family="presentation" style:parent-style-name="Notepad-outline3">
      <style:paragraph-properties fo:margin-left="4.8cm" fo:margin-right="0cm" fo:margin-top="0cm" fo:margin-bottom="0.2cm" fo:text-indent="-0.6cm"/>
      <style:text-properties fo:font-size="20pt" style:font-size-asian="20pt" style:font-size-complex="20pt"/>
    </style:style>
    <style:style style:name="Notepad-outline5" style:family="presentation" style:parent-style-name="Notepad-outline4">
      <style:paragraph-properties fo:margin-left="6cm" fo:margin-right="0cm" fo:margin-top="0cm" fo:margin-bottom="0.1cm" fo:text-indent="-0.6cm"/>
      <style:text-properties fo:font-size="20pt" style:font-size-asian="20pt" style:font-size-complex="20pt"/>
    </style:style>
    <style:style style:name="Notepad-outline6" style:family="presentation" style:parent-style-name="Notepad-outline5">
      <style:paragraph-properties fo:margin-left="7.2cm" fo:margin-right="0cm" fo:margin-top="0cm" fo:margin-bottom="0.1cm" fo:text-indent="-0.6cm"/>
      <style:text-properties fo:font-size="20pt" style:font-size-asian="20pt" style:font-size-complex="20pt"/>
    </style:style>
    <style:style style:name="Notepad-outline7" style:family="presentation" style:parent-style-name="Notepad-outline6">
      <style:paragraph-properties fo:margin-left="8.4cm" fo:margin-right="0cm" fo:margin-top="0cm" fo:margin-bottom="0.1cm" fo:text-indent="-0.6cm"/>
      <style:text-properties fo:font-size="20pt" style:font-size-asian="20pt" style:font-size-complex="20pt"/>
    </style:style>
    <style:style style:name="Notepad-outline8" style:family="presentation" style:parent-style-name="Notepad-outline7">
      <style:paragraph-properties fo:margin-left="9.6cm" fo:margin-right="0cm" fo:margin-top="0cm" fo:margin-bottom="0.1cm" fo:text-indent="-0.6cm"/>
      <style:text-properties fo:font-size="20pt" style:font-size-asian="20pt" style:font-size-complex="20pt"/>
    </style:style>
    <style:style style:name="Notepad-outline9" style:family="presentation" style:parent-style-name="Notepad-outline8">
      <style:paragraph-properties fo:margin-left="10.8cm" fo:margin-right="0cm" fo:margin-top="0cm" fo:margin-bottom="0.1cm" fo:text-indent="-0.6cm"/>
      <style:text-properties fo:font-size="20pt" style:font-size-asian="20pt" style:font-size-complex="20pt"/>
    </style:style>
    <style:presentation-page-layout style:name="AL0T26">
      <presentation:placeholder presentation:object="handout" svg:x="2.058cm" svg:y="1.743cm" svg:width="6.104cm" svg:height="-0.233cm"/>
      <presentation:placeholder presentation:object="handout" svg:x="10.962cm" svg:y="1.743cm" svg:width="6.104cm" svg:height="-0.233cm"/>
      <presentation:placeholder presentation:object="handout" svg:x="19.866cm" svg:y="1.743cm" svg:width="6.104cm" svg:height="-0.233cm"/>
      <presentation:placeholder presentation:object="handout" svg:x="2.058cm" svg:y="3.612cm" svg:width="6.104cm" svg:height="-0.233cm"/>
      <presentation:placeholder presentation:object="handout" svg:x="10.962cm" svg:y="3.612cm" svg:width="6.104cm" svg:height="-0.233cm"/>
      <presentation:placeholder presentation:object="handout" svg:x="19.866cm" svg:y="3.612cm" svg:width="6.104cm" svg:height="-0.233cm"/>
      <presentation:placeholder presentation:object="handout" svg:x="2.058cm" svg:y="5.481cm" svg:width="6.104cm" svg:height="-0.233cm"/>
      <presentation:placeholder presentation:object="handout" svg:x="10.962cm" svg:y="5.481cm" svg:width="6.104cm" svg:height="-0.233cm"/>
      <presentation:placeholder presentation:object="handout" svg:x="19.866cm" svg:y="5.481cm" svg:width="6.104cm" svg:height="-0.233cm"/>
    </style:presentation-page-layout>
    <style:presentation-page-layout style:name="AL1T9">
      <presentation:placeholder presentation:object="title" svg:x="2.058cm" svg:y="1.743cm" svg:width="23.912cm" svg:height="3.507cm"/>
      <presentation:placeholder presentation:object="graphic" svg:x="2.058cm" svg:y="5.838cm" svg:width="11.67cm" svg:height="13.23cm"/>
      <presentation:placeholder presentation:object="outline" svg:x="14.311cm" svg:y="5.838cm" svg:width="-0.585cm" svg:height="13.23cm"/>
    </style:presentation-page-layout>
    <style:presentation-page-layout style:name="AL2T11">
      <presentation:placeholder presentation:object="title" svg:x="2.058cm" svg:y="1.743cm" svg:width="23.912cm" svg:height="3.507cm"/>
      <presentation:placeholder presentation:object="object" svg:x="2.058cm" svg:y="5.838cm" svg:width="23.912cm" svg:height="13.23cm"/>
    </style:presentation-page-layout>
    <style:presentation-page-layout style:name="AL3T19">
      <presentation:placeholder presentation:object="title" svg:x="2.058cm" svg:y="1.743cm" svg:width="23.912cm" svg:height="3.507cm"/>
    </style:presentation-page-layout>
  </office:styles>
  <office:automatic-styles>
    <style:page-layout style:name="PM0">
      <style:page-layout-properties fo:margin-top="0cm" fo:margin-bottom="0cm" fo:margin-left="0cm" fo:margin-right="0cm" fo:page-width="29.7cm" fo:page-height="21cm" style:print-orientation="landscape"/>
    </style:page-layout>
    <style:page-layout style:name="PM1">
      <style:page-layout-properties fo:margin-top="0cm" fo:margin-bottom="0cm" fo:margin-left="0cm" fo:margin-right="0cm" fo:page-width="25.4cm" fo:page-height="19.05cm" style:print-orientation="landscape"/>
    </style:page-layout>
    <style:page-layout style:name="PM2">
      <style:page-layout-properties fo:margin-top="0cm" fo:margin-bottom="0cm" fo:margin-left="0cm" fo:margin-right="0cm" fo:page-width="21cm" fo:page-height="29.7cm" style:print-orientation="portrait"/>
    </style:page-layout>
    <style:style style:name="dp1" style:family="drawing-page">
      <style:drawing-page-properties draw:background-size="border" draw:fill="none"/>
    </style:style>
    <style:style style:name="dp2" style:family="drawing-page">
      <style:drawing-page-properties draw:background-size="border" draw:fill="bitmap" draw:fill-image-name="Espirales" draw:fill-image-width="0cm" draw:fill-image-height="0cm" draw:fill-image-ref-point="left"/>
    </style:style>
    <style:style style:name="dp3" style:family="drawing-page">
      <style:drawing-page-properties presentation:display-header="true" presentation:display-footer="true" presentation:display-page-number="false" presentation:display-date-time="true"/>
    </style:style>
    <number:date-style style:name="D1" number:automatic-order="true">
      <number:day number:style="long"/>
      <number:text>.</number:text>
      <number:month number:style="long"/>
      <number:text>.</number:text>
      <number:year number:style="long"/>
    </number:date-style>
    <style:style style:name="gr1" style:family="graphic" style:parent-style-name="standard">
      <style:graphic-properties draw:stroke="none" draw:fill="none" draw:fill-color="#ffffff" draw:auto-grow-height="false" fo:min-height="1.05cm"/>
    </style:style>
    <style:style style:name="gr2" style:family="graphic" style:parent-style-name="standard">
      <style:graphic-properties draw:stroke="none" draw:fill="none" draw:fill-color="#ffffff" draw:textarea-vertical-align="bottom" draw:auto-grow-height="false" fo:min-height="1.05cm"/>
    </style:style>
    <style:style style:name="gr3" style:family="graphic" style:parent-style-name="standard">
      <style:graphic-properties draw:stroke="solid" svg:stroke-width="0.105cm" svg:stroke-color="#ffffff" draw:fill="gradient" draw:fill-color="#ff388c" draw:fill-gradient-name="Gradient_20_7" draw:auto-grow-height="false" fo:padding-top="0.254cm" fo:padding-bottom="0.127cm" fo:padding-left="0.254cm" fo:padding-right="0.254cm" fo:wrap-option="no-wrap"/>
    </style:style>
    <style:style style:name="gr4" style:family="graphic" style:parent-style-name="standard">
      <style:graphic-properties draw:stroke="solid" svg:stroke-width="0.013cm" svg:stroke-color="#666666" svg:stroke-opacity="35%" draw:fill="none" draw:fill-color="#ff388c" draw:textarea-horizontal-align="center" draw:textarea-vertical-align="middle" draw:auto-grow-height="false" fo:padding-top="0.125cm" fo:padding-bottom="0.125cm" fo:padding-left="0.25cm" fo:padding-right="0.25cm" fo:wrap-option="no-wrap"/>
    </style:style>
    <style:style style:name="gr5" style:family="graphic" style:parent-style-name="standard">
      <style:graphic-properties draw:stroke="solid" svg:stroke-width="0.016cm" svg:stroke-color="#666666" svg:stroke-opacity="45%" draw:fill="none" draw:fill-color="#ff388c" draw:textarea-horizontal-align="center" draw:textarea-vertical-align="middle" draw:auto-grow-height="false" fo:padding-top="0.125cm" fo:padding-bottom="0.125cm" fo:padding-left="0.25cm" fo:padding-right="0.25cm" fo:wrap-option="no-wrap"/>
    </style:style>
    <style:style style:name="gr6" style:family="graphic" style:parent-style-name="standard">
      <style:graphic-properties draw:stroke="solid" svg:stroke-width="0.105cm" svg:stroke-color="#ffffff" draw:fill="gradient" draw:fill-color="#ff388c" draw:fill-gradient-name="Gradient_20_8" draw:auto-grow-height="false" fo:padding-top="0.254cm" fo:padding-bottom="0.127cm" fo:padding-left="0.254cm" fo:padding-right="0.254cm" fo:wrap-option="no-wrap"/>
    </style:style>
    <style:style style:name="gr7" style:family="graphic" style:parent-style-name="standard">
      <style:graphic-properties draw:fill="none" draw:auto-grow-height="true" fo:padding-top="0.254cm" fo:padding-bottom="0.127cm" fo:padding-left="0.254cm" fo:padding-right="0.254cm" fo:wrap-option="no-wrap"/>
    </style:style>
    <style:style style:name="pr1" style:family="presentation" style:parent-style-name="Обычный-title">
      <style:graphic-properties draw:fill="none" draw:fill-color="#ffffff" draw:auto-grow-height="true" fo:min-height="3.181cm" fo:padding-top="0.254cm" fo:padding-bottom="0.127cm" fo:padding-left="0.254cm" fo:padding-right="0.254cm" fo:wrap-option="no-wrap"/>
    </style:style>
    <style:style style:name="pr2" style:family="presentation" style:parent-style-name="Обычный-backgroundobjects">
      <style:graphic-properties draw:stroke="none" draw:fill="none" draw:fill-color="#ffffff" draw:auto-grow-height="false" fo:min-height="12.573cm" fo:padding-top="0cm" fo:padding-bottom="0cm" fo:padding-left="0.254cm" fo:padding-right="0.254cm" fo:wrap-option="no-wrap"/>
    </style:style>
    <style:style style:name="pr3" style:family="presentation" style:parent-style-name="Обычный-backgroundobjects">
      <style:graphic-properties draw:stroke="none" draw:fill="none" draw:fill-color="#ffffff" draw:auto-grow-height="false" fo:min-height="12.573cm" fo:padding-top="0.254cm" fo:padding-bottom="0.127cm" fo:padding-left="0.254cm" fo:padding-right="0.254cm" fo:wrap-option="no-wrap"/>
    </style:style>
    <style:style style:name="pr4" style:family="presentation" style:parent-style-name="Обычный-backgroundobjects">
      <style:graphic-properties draw:stroke="none" draw:fill="none" draw:fill-color="#ffffff" draw:auto-grow-height="false" fo:min-height="1.485cm"/>
    </style:style>
    <style:style style:name="pr5" style:family="presentation" style:parent-style-name="Обычный-backgroundobjects">
      <style:graphic-properties draw:stroke="none" draw:fill="none" draw:fill-color="#ffffff" draw:textarea-vertical-align="bottom" draw:auto-grow-height="false" fo:min-height="1.485cm"/>
    </style:style>
    <style:style style:name="pr6" style:family="presentation" style:parent-style-name="Notepad-backgroundobjects">
      <style:graphic-properties svg:stroke-color="#333366" svg:stroke-opacity="0%" draw:fill="gradient" draw:fill-gradient-name="Página" draw:textarea-horizontal-align="center" draw:textarea-vertical-align="middle"/>
    </style:style>
    <style:style style:name="P1" style:family="paragraph">
      <style:paragraph-properties fo:margin-left="0cm" fo:margin-right="0cm" fo:text-indent="0cm"/>
      <style:text-properties fo:font-size="14pt" style:font-size-asian="14pt" style:font-size-complex="14pt"/>
    </style:style>
    <style:style style:name="P2" style:family="paragraph">
      <style:paragraph-properties fo:margin-left="0cm" fo:margin-right="0cm" fo:text-align="end" fo:text-indent="0cm"/>
      <style:text-properties fo:font-size="14pt" style:font-size-asian="14pt" style:font-size-complex="14pt"/>
    </style:style>
    <style:style style:name="P3" style:family="paragraph">
      <style:text-properties fo:color="#ffffff"/>
    </style:style>
    <style:style style:name="P4" style:family="paragraph">
      <style:paragraph-properties fo:text-align="center"/>
      <style:text-properties fo:color="#ffffff"/>
    </style:style>
    <style:style style:name="P5" style:family="paragraph">
      <style:paragraph-properties fo:margin-left="1.346cm" fo:margin-right="0cm" fo:margin-top="0cm" fo:margin-bottom="0cm" fo:text-align="start" text:enable-numbering="true" fo:text-indent="0cm" style:punctuation-wrap="hanging"/>
      <style:text-properties fo:hyphenate="false"/>
    </style:style>
    <style:style style:name="P6" style:family="paragraph">
      <style:paragraph-properties fo:margin-left="0cm" fo:margin-right="0cm" fo:text-indent="0cm"/>
    </style:style>
    <style:style style:name="P7" style:family="paragraph">
      <style:paragraph-properties fo:margin-left="0cm" fo:margin-right="0.101cm" fo:margin-top="0cm" fo:margin-bottom="0cm" fo:text-align="start" text:enable-numbering="true" fo:text-indent="0cm" style:punctuation-wrap="hanging"/>
      <style:text-properties fo:hyphenate="false"/>
    </style:style>
    <style:style style:name="P8" style:family="paragraph">
      <style:paragraph-properties fo:margin-left="0cm" fo:margin-right="0.101cm" fo:margin-top="0cm" fo:margin-bottom="0cm" fo:text-align="start" text:enable-numbering="true" fo:text-indent="0cm" style:punctuation-wrap="hanging"/>
      <style:text-properties fo:font-size="14pt" style:font-size-asian="14pt" style:font-size-complex="14pt" fo:hyphenate="false"/>
    </style:style>
    <style:style style:name="P9" style:family="paragraph">
      <style:paragraph-properties fo:margin-left="0cm" fo:margin-right="0.101cm" fo:margin-top="0cm" fo:margin-bottom="0cm" fo:text-align="start" text:enable-numbering="false" fo:text-indent="0cm" style:punctuation-wrap="hanging"/>
      <style:text-properties fo:font-size="14pt" style:font-size-asian="14pt" style:font-size-complex="14pt" fo:hyphenate="false"/>
    </style:style>
    <style:style style:name="P10" style:family="paragraph">
      <style:paragraph-properties fo:margin-left="0cm" fo:margin-right="0cm" fo:text-align="center" fo:text-indent="0cm"/>
      <style:text-properties fo:font-size="14pt" style:font-size-asian="14pt" style:font-size-complex="14pt"/>
    </style:style>
    <style:style style:name="P11" style:family="paragraph">
      <style:paragraph-properties fo:text-align="center"/>
    </style:style>
    <style:style style:name="T1" style:family="text">
      <style:text-properties fo:font-size="14pt" style:font-size-asian="14pt" style:font-size-complex="14pt"/>
    </style:style>
    <style:style style:name="T2" style:family="text">
      <style:text-properties fo:color="#300684" style:text-line-through-style="none" fo:font-family="+mj-lt" fo:font-size="42pt" fo:language="ru" fo:country="RU" fo:font-style="normal" fo:font-weight="normal" style:font-family-asian="+mj-ea" style:font-size-asian="42pt" style:language-asian="ru" style:country-asian="RU" style:font-style-asian="normal" style:font-weight-asian="normal" style:font-family-complex="+mj-cs" style:font-size-complex="42pt" style:language-complex="ru" style:country-complex="RU" style:font-style-complex="normal" style:font-weight-complex="normal"/>
    </style:style>
    <style:style style:name="T3" style:family="text">
      <style:text-properties fo:color="#ffffff" style:text-line-through-style="none" fo:font-family="+mn-lt" fo:language="ru" fo:country="RU" fo:font-style="normal" fo:font-weight="normal" style:font-family-asian="+mn-ea" style:language-asian="ru" style:country-asian="RU" style:font-style-asian="normal" style:font-weight-asian="normal" style:font-family-complex="+mn-cs" style:language-complex="ru" style:country-complex="RU" style:font-style-complex="normal" style:font-weight-complex="normal"/>
    </style:style>
    <style:style style:name="T4" style:family="text">
      <style:text-properties fo:color="#ffffff" style:text-line-through-style="none" fo:font-family="+mn-lt" fo:font-size="10pt" fo:language="ru" fo:country="RU" fo:font-style="normal" fo:font-weight="normal" style:font-family-asian="+mn-ea" style:font-size-asian="10pt" style:language-asian="ru" style:country-asian="RU" style:font-style-asian="normal" style:font-weight-asian="normal" style:font-family-complex="+mn-cs" style:font-size-complex="10pt" style:language-complex="ru" style:country-complex="RU" style:font-style-complex="normal" style:font-weight-complex="normal"/>
    </style:style>
    <style:style style:name="T5" style:family="text">
      <style:text-properties fo:color="#ffffff" style:text-line-through-style="none" fo:font-family="+mn-lt" fo:font-size="10pt" fo:font-style="normal" fo:font-weight="normal" style:font-family-asian="+mn-ea" style:font-size-asian="10pt" style:font-style-asian="normal" style:font-weight-asian="normal" style:font-family-complex="+mn-cs" style:font-size-complex="10pt" style:font-style-complex="normal" style:font-weight-complex="normal"/>
    </style:style>
    <text:list-style style:name="L1">
      <text:list-level-style-bullet text:level="1" text:bullet-char="●"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2">
      <text:list-level-style-number text:level="1" style:num-format="">
        <style:list-level-properties text:space-before="1.346cm"/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</text:list-style>
    <text:list-style style:name="L3">
      <text:list-level-style-number text:level="1" style:num-format=""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4">
      <text:list-level-style-bullet text:level="1" text:bullet-char="●"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dp3">
      <draw:page-thumbnail draw:layer="backgroundobjects" svg:width="5.939cm" svg:height="4.454cm" svg:x="2.97cm" svg:y="4.02cm"/>
      <draw:page-thumbnail draw:layer="backgroundobjects" svg:width="5.939cm" svg:height="4.454cm" svg:x="11.88cm" svg:y="4.02cm"/>
      <draw:page-thumbnail draw:layer="backgroundobjects" svg:width="5.939cm" svg:height="4.454cm" svg:x="20.79cm" svg:y="4.02cm"/>
      <draw:page-thumbnail draw:layer="backgroundobjects" svg:width="5.939cm" svg:height="4.454cm" svg:x="2.97cm" svg:y="12.525cm"/>
      <draw:page-thumbnail draw:layer="backgroundobjects" svg:width="5.939cm" svg:height="4.454cm" svg:x="11.88cm" svg:y="12.525cm"/>
      <draw:page-thumbnail draw:layer="backgroundobjects" svg:width="5.939cm" svg:height="4.454cm" svg:x="20.79cm" svg:y="12.525cm"/>
      <draw:frame draw:style-name="gr1" draw:text-style-name="P1" draw:layer="backgroundobjects" svg:width="12.888cm" svg:height="1.049cm" svg:x="0cm" svg:y="0cm" presentation:class="header">
        <draw:text-box>
          <text:p text:style-name="P1">
            <text:span text:style-name="T1">
              <presentation:header/>
            </text:span>
          </text:p>
        </draw:text-box>
      </draw:frame>
      <draw:frame draw:style-name="gr1" draw:text-style-name="P2" draw:layer="backgroundobjects" svg:width="12.888cm" svg:height="1.049cm" svg:x="16.811cm" svg:y="0cm" presentation:class="date-time">
        <draw:text-box>
          <text:p text:style-name="P2">
            <text:span text:style-name="T1">
              <presentation:date-time/>
            </text:span>
          </text:p>
        </draw:text-box>
      </draw:frame>
      <draw:frame draw:style-name="gr2" draw:text-style-name="P1" draw:layer="backgroundobjects" svg:width="12.888cm" svg:height="1.049cm" svg:x="0cm" svg:y="19.95cm" presentation:class="footer">
        <draw:text-box>
          <text:p text:style-name="P1">
            <text:span text:style-name="T1">
              <presentation:footer/>
            </text:span>
          </text:p>
        </draw:text-box>
      </draw:frame>
      <draw:frame draw:style-name="gr2" draw:text-style-name="P2" draw:layer="backgroundobjects" svg:width="12.888cm" svg:height="1.049cm" svg:x="16.811cm" svg:y="19.95cm" presentation:class="page-number">
        <draw:text-box>
          <text:p text:style-name="P2">
            <text:span text:style-name="T1">
              <text:page-number>1</text:page-number>
            </text:span>
          </text:p>
        </draw:text-box>
      </draw:frame>
    </style:handout-master>
    <style:master-page style:name="Обычный" style:page-layout-name="PM1" draw:style-name="dp1">
      <draw:custom-shape draw:name="Прямоугольный треугольник 10" draw:style-name="gr3" draw:text-style-name="P3" draw:layer="backgroundobjects" svg:width="25.36cm" svg:height="18.99cm" svg:x="0.02cm" svg:y="0.039cm">
        <text:p text:style-name="P6"/>
        <draw:enhanced-geometry svg:viewBox="0 0 21600 21600" draw:glue-points="10800 0 5400 10800 0 21600 10800 21600 21600 21600 16200 10800" draw:text-areas="1900 12700 12700 19700" draw:type="right-triangle" draw:enhanced-path="M 0 0 L 21600 21600 0 21600 0 0 Z N"/>
      </draw:custom-shape>
      <draw:line draw:name="Прямая соединительная линия 7" draw:style-name="gr4" draw:text-style-name="P4" draw:layer="backgroundobjects" svg:x1="0cm" svg:y1="0.019cm" svg:x2="25.38cm" svg:y2="19.03cm">
        <text:p text:style-name="P6"/>
      </draw:line>
      <draw:line draw:name="Прямая соединительная линия 8" draw:style-name="gr5" draw:text-style-name="P4" draw:layer="backgroundobjects" svg:x1="25.393cm" svg:y1="13.745cm" svg:x2="17.968cm" svg:y2="19.023cm">
        <text:p text:style-name="P6"/>
      </draw:line>
      <draw:custom-shape draw:name="Равнобедренный треугольник 6" draw:style-name="gr6" draw:text-style-name="P3" draw:layer="backgroundobjects" svg:width="5.257cm" svg:height="3.594cm" draw:transform="rotate (1.5707963267946) translate (21.816cm 19.022cm)">
        <text:p text:style-name="P6"/>
        <draw:enhanced-geometry svg:viewBox="0 0 21600 21600" draw:glue-points="10800 0 ?f1 10800 0 21600 10800 21600 21600 21600 ?f7 10800" draw:text-areas="?f1 10800 ?f2 18000 ?f3 7200 ?f4 21600" draw:type="isosceles-triangle" draw:modifiers="10800" draw:enhanced-path="M ?f0 0 L 21600 21600 0 21600 Z N">
          <draw:equation draw:name="f0" draw:formula="$0 "/>
          <draw:equation draw:name="f1" draw:formula="$0 /2"/>
          <draw:equation draw:name="f2" draw:formula="?f1 +10800"/>
          <draw:equation draw:name="f3" draw:formula="$0 *2/3"/>
          <draw:equation draw:name="f4" draw:formula="?f3 +7200"/>
          <draw:equation draw:name="f5" draw:formula="21600-?f0 "/>
          <draw:equation draw:name="f6" draw:formula="?f5 /2"/>
          <draw:equation draw:name="f7" draw:formula="21600-?f6 "/>
          <draw:handle draw:handle-position="$0 top" draw:handle-range-x-minimum="0" draw:handle-range-x-maximum="21600"/>
        </draw:enhanced-geometry>
      </draw:custom-shape>
      <draw:frame draw:name="Заголовок 7" presentation:style-name="pr1" draw:text-style-name="P6" draw:layer="backgroundobjects" svg:width="22.396cm" svg:height="6.337cm" svg:x="1.502cm" svg:y="1.029cm" presentation:class="title" presentation:user-transformed="true">
        <draw:text-box>
          <text:list text:style-name="L2">
            <text:list-item>
              <text:p text:style-name="P5">
                <text:span text:style-name="T2">Для правки текста заголовка щелкните мышьюОбразец заголовка</text:span>
              </text:p>
            </text:list-item>
          </text:list>
        </draw:text-box>
      </draw:frame>
      <draw:custom-shape draw:name="Подзаголовок 8" draw:style-name="gr7" draw:layer="backgroundobjects" svg:width="22.396cm" svg:height="1.233cm" svg:x="1.502cm" svg:y="6.251cm">
        <text:list text:style-name="L3">
          <text:list-item>
            <text:p text:style-name="P7">
              <text:span text:style-name="T3">Образец подзаголовка</text:span>
            </text:p>
          </text:list-item>
        </text:list>
        <draw:enhanced-geometry svg:viewBox="0 0 21600 21600" draw:type="rectangle" draw:enhanced-path="M 0 0 L 21600 0 21600 21600 0 21600 0 0 Z N"/>
      </draw:custom-shape>
      <draw:frame draw:name="Дата 27" presentation:style-name="pr2" draw:text-style-name="P1" draw:layer="backgroundobjects" svg:width="16.086cm" svg:height="1.013cm" svg:x="3.81cm" svg:y="16.702cm" presentation:class="date-time" presentation:user-transformed="true">
        <draw:text-box>
          <text:list text:style-name="L3" text:continue-numbering="true">
            <text:list-item>
              <text:p text:style-name="P8">
                <text:span text:style-name="T4">
                  <presentation:date-time/>
                </text:span>
                <text:span text:style-name="T4">
                  <text:date style:data-style-name="D1" text:date-value="2015-11-27">27.11.15</text:date>
                </text:span>
              </text:p>
            </text:list-item>
          </text:list>
        </draw:text-box>
      </draw:frame>
      <draw:frame draw:name="Нижний колонтитул 16" presentation:style-name="pr2" draw:text-style-name="P10" draw:layer="backgroundobjects" svg:width="16.086cm" svg:height="1.013cm" svg:x="3.81cm" svg:y="15.696cm" presentation:class="footer" presentation:user-transformed="true">
        <draw:text-box>
          <text:p text:style-name="P9">
            <text:span text:style-name="T5">
              <presentation:footer/>
            </text:span>
          </text:p>
        </draw:text-box>
      </draw:frame>
      <draw:frame draw:name="Номер слайда 28" presentation:style-name="pr3" draw:text-style-name="P2" draw:layer="backgroundobjects" svg:width="1.396cm" svg:height="1.013cm" svg:x="23.312cm" svg:y="15.979cm" presentation:class="page-number" presentation:user-transformed="true">
        <draw:text-box>
          <text:list text:style-name="L3" text:continue-numbering="true">
            <text:list-item>
              <text:p text:style-name="P8">
                <text:span text:style-name="T4">
                  <text:page-number>1</text:page-number>
                </text:span>
                <text:span text:style-name="T4">
                  <text:page-number>1</text:page-number>
                </text:span>
              </text:p>
            </text:list-item>
          </text:list>
        </draw:text-box>
      </draw:frame>
      <draw:frame presentation:style-name="Обычный-outline1" draw:layer="backgroundobjects" svg:width="22.859cm" svg:height="12.572cm" svg:x="1.27cm" svg:y="4.457cm" presentation:class="outline" presentation:placeholder="true">
        <draw:text-box/>
      </draw:frame>
      <presentation:notes style:page-layout-name="PM2">
        <draw:page-thumbnail presentation:style-name="Обычный-title" draw:layer="backgroundobjects" svg:width="14.848cm" svg:height="11.136cm" svg:x="3.075cm" svg:y="2.257cm" presentation:class="page"/>
        <draw:frame presentation:style-name="Обычный-notes" draw:layer="backgroundobjects" svg:width="16.799cm" svg:height="13.364cm" svg:x="2.1cm" svg:y="14.107cm" presentation:class="notes" presentation:placeholder="true">
          <draw:text-box/>
        </draw:frame>
        <draw:frame presentation:style-name="pr4" draw:text-style-name="P1" draw:layer="backgroundobjects" svg:width="9.113cm" svg:height="1.484cm" svg:x="0cm" svg:y="0cm" presentation:class="header">
          <draw:text-box>
            <text:p text:style-name="P1">
              <text:span text:style-name="T1">
                <presentation:header/>
              </text:span>
            </text:p>
          </draw:text-box>
        </draw:frame>
        <draw:frame presentation:style-name="pr4" draw:text-style-name="P2" draw:layer="backgroundobjects" svg:width="9.113cm" svg:height="1.484cm" svg:x="11.886cm" svg:y="0cm" presentation:class="date-time">
          <draw:text-box>
            <text:p text:style-name="P2">
              <text:span text:style-name="T1">
                <presentation:date-time/>
              </text:span>
            </text:p>
          </draw:text-box>
        </draw:frame>
        <draw:frame presentation:style-name="pr5" draw:text-style-name="P1" draw:layer="backgroundobjects" svg:width="9.113cm" svg:height="1.484cm" svg:x="0cm" svg:y="28.215cm" presentation:class="footer">
          <draw:text-box>
            <text:p text:style-name="P1">
              <text:span text:style-name="T1">
                <presentation:footer/>
              </text:span>
            </text:p>
          </draw:text-box>
        </draw:frame>
        <draw:frame presentation:style-name="pr5" draw:text-style-name="P2" draw:layer="backgroundobjects" svg:width="9.113cm" svg:height="1.484cm" svg:x="11.886cm" svg:y="28.215cm" presentation:class="page-number">
          <draw:text-box>
            <text:p text:style-name="P2">
              <text:span text:style-name="T1">
                <text:page-number>1</text:page-number>
              </text:span>
            </text:p>
          </draw:text-box>
        </draw:frame>
      </presentation:notes>
    </style:master-page>
    <style:master-page style:name="Notepad" style:page-layout-name="PM1" draw:style-name="dp2">
      <office:forms form:automatic-focus="false" form:apply-design-mode="false"/>
      <draw:rect presentation:style-name="pr6" draw:text-style-name="P11" draw:layer="backgroundobjects" svg:width="24.228cm" svg:height="19.05cm" svg:x="1.171cm" svg:y="-0.001cm">
        <text:p text:style-name="P6"/>
      </draw:rect>
      <draw:frame presentation:style-name="Notepad-title" draw:layer="backgroundobjects" svg:width="21.69cm" svg:height="3.18cm" svg:x="1.865cm" svg:y="1.581cm" presentation:class="title" presentation:placeholder="true">
        <draw:text-box/>
      </draw:frame>
      <draw:frame presentation:style-name="Notepad-outline1" draw:layer="backgroundobjects" svg:width="21.69cm" svg:height="12.001cm" svg:x="1.865cm" svg:y="5.295cm" presentation:class="outline" presentation:placeholder="true">
        <draw:text-box/>
      </draw:frame>
      <presentation:notes style:page-layout-name="PM2">
        <office:forms form:automatic-focus="false" form:apply-design-mode="false"/>
        <draw:page-thumbnail presentation:style-name="Notepad-title" draw:layer="backgroundobjects" svg:width="13.333cm" svg:height="10.929cm" svg:x="3.54cm" svg:y="3.032cm" presentation:class="page"/>
        <draw:frame presentation:style-name="Notepad-notes" draw:layer="backgroundobjects" svg:width="14.111cm" svg:height="12.131cm" svg:x="3.159cm" svg:y="15.022cm" presentation:class="notes" presentation:placeholder="true">
          <draw:text-box/>
        </draw:frame>
      </presentation:notes>
    </style:master-page>
  </office:master-styles>
</office:document-styles>
</file>