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2" r:id="rId3"/>
    <p:sldId id="261" r:id="rId4"/>
    <p:sldId id="257" r:id="rId5"/>
    <p:sldId id="258" r:id="rId6"/>
    <p:sldId id="259" r:id="rId7"/>
    <p:sldId id="269" r:id="rId8"/>
    <p:sldId id="268" r:id="rId9"/>
    <p:sldId id="260" r:id="rId10"/>
    <p:sldId id="263" r:id="rId11"/>
    <p:sldId id="264" r:id="rId12"/>
    <p:sldId id="266" r:id="rId13"/>
    <p:sldId id="270" r:id="rId14"/>
    <p:sldId id="267" r:id="rId15"/>
    <p:sldId id="272" r:id="rId16"/>
    <p:sldId id="265" r:id="rId17"/>
    <p:sldId id="271" r:id="rId18"/>
    <p:sldId id="274" r:id="rId19"/>
    <p:sldId id="275" r:id="rId20"/>
    <p:sldId id="277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66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signsmag.com/wp-content/uploads/2015/05/Happy-Mothers-Day-Funny-Cartoon3.jpg" TargetMode="External"/><Relationship Id="rId13" Type="http://schemas.openxmlformats.org/officeDocument/2006/relationships/hyperlink" Target="http://media.meme4u.com/ecards/holidays/mothers-day/hugs/1154-all-the-love.jpg" TargetMode="External"/><Relationship Id="rId3" Type="http://schemas.openxmlformats.org/officeDocument/2006/relationships/hyperlink" Target="https://kidskonnect.com/holidays-seasons/mothers-day/" TargetMode="External"/><Relationship Id="rId7" Type="http://schemas.openxmlformats.org/officeDocument/2006/relationships/hyperlink" Target="http://www.tumblr18.com/t18/2013/11/Happy-Mothers-day-cute-mother-and-baby-statue.jpg" TargetMode="External"/><Relationship Id="rId12" Type="http://schemas.openxmlformats.org/officeDocument/2006/relationships/hyperlink" Target="http://theartmad.com/wp-content/uploads/2015/05/Mothers-Day-Wallpaper-Gif-4.gif" TargetMode="External"/><Relationship Id="rId2" Type="http://schemas.openxmlformats.org/officeDocument/2006/relationships/hyperlink" Target="http://www.ducksters.com/holidays/mothers_day.php" TargetMode="External"/><Relationship Id="rId16" Type="http://schemas.openxmlformats.org/officeDocument/2006/relationships/hyperlink" Target="http://www.makingdifferent.com/wp-content/uploads/2013/05/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crypted-tbn1.gstatic.com/images?q=tbn:ANd9GcRyK-khZTFTfJTe94yrrbrby4GjoIOXNhXlOEAtUfNdtt-pmZzs" TargetMode="External"/><Relationship Id="rId11" Type="http://schemas.openxmlformats.org/officeDocument/2006/relationships/hyperlink" Target="http://www.johannesburg-guesthouses.co.za/blog/wp-content/uploads/2015/05/12.mothers-day-wallpaper.jpg" TargetMode="External"/><Relationship Id="rId5" Type="http://schemas.openxmlformats.org/officeDocument/2006/relationships/hyperlink" Target="http://brosia.com/images/MayGodBlessYou.gif" TargetMode="External"/><Relationship Id="rId15" Type="http://schemas.openxmlformats.org/officeDocument/2006/relationships/hyperlink" Target="http://images2.fanpop.com/images/photos/6000000/Disney-Mother-s-Day-Wallpaper-disney-6039761-1024-768.jpg" TargetMode="External"/><Relationship Id="rId10" Type="http://schemas.openxmlformats.org/officeDocument/2006/relationships/hyperlink" Target="http://i.123g.us/c/emay_mothersday_happy/card/108624.gif" TargetMode="External"/><Relationship Id="rId4" Type="http://schemas.openxmlformats.org/officeDocument/2006/relationships/hyperlink" Target="http://i.123g.us/c/thank_everyday/card/311838.gif" TargetMode="External"/><Relationship Id="rId9" Type="http://schemas.openxmlformats.org/officeDocument/2006/relationships/hyperlink" Target="http://img.poemhunter.com/i/poem_image/90/42197090_poem_44.gif" TargetMode="External"/><Relationship Id="rId14" Type="http://schemas.openxmlformats.org/officeDocument/2006/relationships/hyperlink" Target="https://s-media-cache-ak0.pinimg.com/originals/51/6a/dd/516add18468dbc3c221f315feb3ae7c6.gi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contactnumbers.co.in/wp-content/uploads/2014/02/happy-Mothers-day-wallpaper-free-download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47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2566" y="2406079"/>
            <a:ext cx="8388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Лекция для 7-11 классов</a:t>
            </a:r>
            <a:endParaRPr lang="ru-RU" sz="24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595" y="4509120"/>
            <a:ext cx="83884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Автор</a:t>
            </a:r>
          </a:p>
          <a:p>
            <a:pPr algn="r"/>
            <a:r>
              <a:rPr lang="ru-RU" sz="20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/>
            <a:r>
              <a:rPr lang="ru-RU" sz="20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/>
            <a:r>
              <a:rPr lang="ru-RU" sz="20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МБОУ «</a:t>
            </a:r>
            <a:r>
              <a:rPr lang="ru-RU" sz="2000" dirty="0" err="1" smtClean="0">
                <a:solidFill>
                  <a:srgbClr val="0000CC"/>
                </a:solidFill>
                <a:latin typeface="Arial Black" panose="020B0A04020102020204" pitchFamily="34" charset="0"/>
              </a:rPr>
              <a:t>Цивильская</a:t>
            </a:r>
            <a:r>
              <a:rPr lang="ru-RU" sz="20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 СОШ №1 имени М. В Силантьева» города Цивильск Чувашской Республики</a:t>
            </a:r>
          </a:p>
          <a:p>
            <a:pPr algn="r"/>
            <a:endParaRPr lang="ru-RU" sz="2000" dirty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r>
              <a:rPr lang="ru-RU" sz="20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2015</a:t>
            </a:r>
            <a:endParaRPr lang="ru-RU" sz="20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690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-media-cache-ak0.pinimg.com/originals/51/6a/dd/516add18468dbc3c221f315feb3ae7c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61396"/>
            <a:ext cx="9733015" cy="740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0528" y="6477"/>
            <a:ext cx="9217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Arial Black" panose="020B0A04020102020204" pitchFamily="34" charset="0"/>
              </a:rPr>
              <a:t>Many other countries of the world celebrate their own Mother’s Day at different times throughout the year. </a:t>
            </a:r>
            <a:endParaRPr lang="ru-RU" sz="24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228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downloadwallpaperhd.com/wp-content/uploads/2013/05/Happy-Mothers-Day-Cartoon-Wallpaper-H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8635"/>
            <a:ext cx="9168847" cy="687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0210" y="5445224"/>
            <a:ext cx="8388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Arial Black" panose="020B0A04020102020204" pitchFamily="34" charset="0"/>
              </a:rPr>
              <a:t>Denmark, Finland, Italy, Turkey, Australia, and Belgium celebrate Mother’s Day on the second Sunday in May, as in the U.S.</a:t>
            </a:r>
            <a:endParaRPr lang="ru-RU" sz="24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42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09836" y="455367"/>
            <a:ext cx="7524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Arial Black" panose="020B0A04020102020204" pitchFamily="34" charset="0"/>
              </a:rPr>
              <a:t>Russia has a Mother’s Day on the last Sunday of November.</a:t>
            </a:r>
            <a:endParaRPr lang="en-US" sz="24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880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4.bp.blogspot.com/-JWTLLNUbxpY/VUdyoK0LarI/AAAAAAAAACg/2alHPiSf9IA/s1600/Happy-Mothers-Day-2014-HD-Wallpaper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07" y="-7131"/>
            <a:ext cx="9153507" cy="686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3034" y="188640"/>
            <a:ext cx="8388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Arial Black" panose="020B0A04020102020204" pitchFamily="34" charset="0"/>
              </a:rPr>
              <a:t>Russian Mother’s Day also follows the same template of the American celebration, which is full of gifts, cards and flowers. </a:t>
            </a:r>
            <a:endParaRPr lang="ru-RU" sz="24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103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2.bp.blogspot.com/-P1-Qgkx92mo/Tb5EtlzU5wI/AAAAAAAAAcg/6LETyAZ4nY8/s1600/mothers_day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47629"/>
            <a:ext cx="6840760" cy="562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7420" y="116632"/>
            <a:ext cx="8388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Carnations are the traditional </a:t>
            </a:r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flower</a:t>
            </a:r>
            <a:endParaRPr lang="ru-RU" sz="24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for Mother's Day.</a:t>
            </a:r>
            <a:endParaRPr lang="ru-RU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44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simplifiedsuccess.com/wallpaper/mother-day-wallpaper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63957" y="4869160"/>
            <a:ext cx="8388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Enjoy some cards from the Mother’s Day!</a:t>
            </a:r>
            <a:endParaRPr lang="ru-RU" sz="24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456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ages2.fanpop.com/images/photos/6000000/Disney-Mother-s-Day-Wallpaper-disney-6039761-1024-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" y="8783"/>
            <a:ext cx="9132289" cy="684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394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5" name="Picture 11" descr="C:\Users\1\Desktop\яфы5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859" y="3284984"/>
            <a:ext cx="5014778" cy="353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www.highreshdwallpapers.com/wp-content/uploads/2014/03/Beautiful-Mothers-Day-Wallpa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7"/>
            <a:ext cx="5940152" cy="681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thumb1.shutterstock.com/display_pic_with_logo/1466723/133914644/stock-photo-happy-mothers-day-card-design-on-white-background-13391464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0" b="11955"/>
          <a:stretch/>
        </p:blipFill>
        <p:spPr bwMode="auto">
          <a:xfrm>
            <a:off x="5652120" y="339213"/>
            <a:ext cx="3491880" cy="307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386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mg0.etsystatic.com/015/0/6279081/il_fullxfull.457745244_pai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99" y="0"/>
            <a:ext cx="9935658" cy="686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865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brosia.com/images/MayGodBlessYou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23000"/>
            <a:ext cx="7289991" cy="78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325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-media-cache-ak0.pinimg.com/originals/ed/6e/88/ed6e881dd5b0df1abec5d46bb89183b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07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40152" y="1628800"/>
            <a:ext cx="29878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Mother's Day is a modern celebration that started in North America to honor one's own mother, as well as motherhood, maternal bonds, and the influence of mothers in society.</a:t>
            </a:r>
            <a:endParaRPr lang="ru-RU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509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.123g.us/c/thank_everyday/card/31183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24"/>
            <a:ext cx="9207990" cy="687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3056" y="332656"/>
            <a:ext cx="4535281" cy="129266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End</a:t>
            </a:r>
          </a:p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5229200"/>
            <a:ext cx="8928992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 not forget to send your greetings to Your Moms</a:t>
            </a:r>
            <a:endParaRPr lang="ru-RU" sz="44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5843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052736"/>
            <a:ext cx="838842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CC"/>
                </a:solidFill>
                <a:latin typeface="Arial Black" panose="020B0A04020102020204" pitchFamily="34" charset="0"/>
              </a:rPr>
              <a:t>Использованные ресурсы</a:t>
            </a:r>
          </a:p>
          <a:p>
            <a:r>
              <a:rPr lang="en-US" sz="1400" dirty="0">
                <a:solidFill>
                  <a:srgbClr val="0000CC"/>
                </a:solidFill>
                <a:latin typeface="Arial Black" panose="020B0A04020102020204" pitchFamily="34" charset="0"/>
                <a:hlinkClick r:id="rId2"/>
              </a:rPr>
              <a:t>http://</a:t>
            </a:r>
            <a:r>
              <a:rPr lang="en-US" sz="1400" dirty="0" smtClean="0">
                <a:solidFill>
                  <a:srgbClr val="0000CC"/>
                </a:solidFill>
                <a:latin typeface="Arial Black" panose="020B0A04020102020204" pitchFamily="34" charset="0"/>
                <a:hlinkClick r:id="rId2"/>
              </a:rPr>
              <a:t>www.ducksters.com/holidays/mothers_day.php</a:t>
            </a:r>
            <a:endParaRPr lang="ru-RU" sz="14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r>
              <a:rPr lang="en-US" sz="1400" dirty="0">
                <a:solidFill>
                  <a:srgbClr val="0000CC"/>
                </a:solidFill>
                <a:latin typeface="Arial Black" panose="020B0A04020102020204" pitchFamily="34" charset="0"/>
                <a:hlinkClick r:id="rId3"/>
              </a:rPr>
              <a:t>https://kidskonnect.com/holidays-seasons/mothers-day</a:t>
            </a:r>
            <a:r>
              <a:rPr lang="en-US" sz="1400" dirty="0" smtClean="0">
                <a:solidFill>
                  <a:srgbClr val="0000CC"/>
                </a:solidFill>
                <a:latin typeface="Arial Black" panose="020B0A04020102020204" pitchFamily="34" charset="0"/>
                <a:hlinkClick r:id="rId3"/>
              </a:rPr>
              <a:t>/</a:t>
            </a:r>
            <a:endParaRPr lang="ru-RU" sz="14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r>
              <a:rPr lang="en-US" sz="1400" dirty="0">
                <a:solidFill>
                  <a:srgbClr val="0000CC"/>
                </a:solidFill>
                <a:latin typeface="Arial Black" panose="020B0A04020102020204" pitchFamily="34" charset="0"/>
                <a:hlinkClick r:id="rId4"/>
              </a:rPr>
              <a:t>http://</a:t>
            </a:r>
            <a:r>
              <a:rPr lang="en-US" sz="1400" dirty="0" smtClean="0">
                <a:solidFill>
                  <a:srgbClr val="0000CC"/>
                </a:solidFill>
                <a:latin typeface="Arial Black" panose="020B0A04020102020204" pitchFamily="34" charset="0"/>
                <a:hlinkClick r:id="rId4"/>
              </a:rPr>
              <a:t>i.123g.us/c/thank_everyday/card/311838.gif</a:t>
            </a:r>
            <a:endParaRPr lang="ru-RU" sz="14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r>
              <a:rPr lang="en-US" sz="1400" dirty="0">
                <a:solidFill>
                  <a:srgbClr val="0000CC"/>
                </a:solidFill>
                <a:latin typeface="Arial Black" panose="020B0A04020102020204" pitchFamily="34" charset="0"/>
                <a:hlinkClick r:id="rId5"/>
              </a:rPr>
              <a:t>http://</a:t>
            </a:r>
            <a:r>
              <a:rPr lang="en-US" sz="1400" dirty="0" smtClean="0">
                <a:solidFill>
                  <a:srgbClr val="0000CC"/>
                </a:solidFill>
                <a:latin typeface="Arial Black" panose="020B0A04020102020204" pitchFamily="34" charset="0"/>
                <a:hlinkClick r:id="rId5"/>
              </a:rPr>
              <a:t>brosia.com/images/MayGodBlessYou.gif</a:t>
            </a:r>
            <a:endParaRPr lang="ru-RU" sz="14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r>
              <a:rPr lang="en-US" sz="1400" dirty="0">
                <a:solidFill>
                  <a:srgbClr val="0000CC"/>
                </a:solidFill>
                <a:latin typeface="Arial Black" panose="020B0A04020102020204" pitchFamily="34" charset="0"/>
                <a:hlinkClick r:id="rId6"/>
              </a:rPr>
              <a:t>https://</a:t>
            </a:r>
            <a:r>
              <a:rPr lang="en-US" sz="1400" dirty="0" smtClean="0">
                <a:solidFill>
                  <a:srgbClr val="0000CC"/>
                </a:solidFill>
                <a:latin typeface="Arial Black" panose="020B0A04020102020204" pitchFamily="34" charset="0"/>
                <a:hlinkClick r:id="rId6"/>
              </a:rPr>
              <a:t>encrypted-tbn1.gstatic.com/images?q=tbn:ANd9GcRyK-khZTFTfJTe94yrrbrby4GjoIOXNhXlOEAtUfNdtt-pmZzs</a:t>
            </a:r>
            <a:endParaRPr lang="ru-RU" sz="14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r>
              <a:rPr lang="en-US" sz="1400" dirty="0">
                <a:solidFill>
                  <a:srgbClr val="0000CC"/>
                </a:solidFill>
                <a:latin typeface="Arial Black" panose="020B0A04020102020204" pitchFamily="34" charset="0"/>
                <a:hlinkClick r:id="rId7"/>
              </a:rPr>
              <a:t>http://</a:t>
            </a:r>
            <a:r>
              <a:rPr lang="en-US" sz="1400" dirty="0" smtClean="0">
                <a:solidFill>
                  <a:srgbClr val="0000CC"/>
                </a:solidFill>
                <a:latin typeface="Arial Black" panose="020B0A04020102020204" pitchFamily="34" charset="0"/>
                <a:hlinkClick r:id="rId7"/>
              </a:rPr>
              <a:t>www.tumblr18.com/t18/2013/11/Happy-Mothers-day-cute-mother-and-baby-statue.jpg</a:t>
            </a:r>
            <a:endParaRPr lang="ru-RU" sz="14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r>
              <a:rPr lang="en-US" sz="1400" dirty="0">
                <a:solidFill>
                  <a:srgbClr val="0000CC"/>
                </a:solidFill>
                <a:latin typeface="Arial Black" panose="020B0A04020102020204" pitchFamily="34" charset="0"/>
                <a:hlinkClick r:id="rId8"/>
              </a:rPr>
              <a:t>http://</a:t>
            </a:r>
            <a:r>
              <a:rPr lang="en-US" sz="1400" dirty="0" smtClean="0">
                <a:solidFill>
                  <a:srgbClr val="0000CC"/>
                </a:solidFill>
                <a:latin typeface="Arial Black" panose="020B0A04020102020204" pitchFamily="34" charset="0"/>
                <a:hlinkClick r:id="rId8"/>
              </a:rPr>
              <a:t>www.designsmag.com/wp-content/uploads/2015/05/Happy-Mothers-Day-Funny-Cartoon3.jpg</a:t>
            </a:r>
            <a:endParaRPr lang="ru-RU" sz="14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r>
              <a:rPr lang="en-US" sz="1400" dirty="0">
                <a:solidFill>
                  <a:srgbClr val="0000CC"/>
                </a:solidFill>
                <a:latin typeface="Arial Black" panose="020B0A04020102020204" pitchFamily="34" charset="0"/>
                <a:hlinkClick r:id="rId9"/>
              </a:rPr>
              <a:t>http://</a:t>
            </a:r>
            <a:r>
              <a:rPr lang="en-US" sz="1400" dirty="0" smtClean="0">
                <a:solidFill>
                  <a:srgbClr val="0000CC"/>
                </a:solidFill>
                <a:latin typeface="Arial Black" panose="020B0A04020102020204" pitchFamily="34" charset="0"/>
                <a:hlinkClick r:id="rId9"/>
              </a:rPr>
              <a:t>img.poemhunter.com/i/poem_image/90/42197090_poem_44.gif</a:t>
            </a:r>
            <a:endParaRPr lang="ru-RU" sz="14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r>
              <a:rPr lang="en-US" sz="1400" dirty="0">
                <a:solidFill>
                  <a:srgbClr val="0000CC"/>
                </a:solidFill>
                <a:latin typeface="Arial Black" panose="020B0A04020102020204" pitchFamily="34" charset="0"/>
                <a:hlinkClick r:id="rId10"/>
              </a:rPr>
              <a:t>http://</a:t>
            </a:r>
            <a:r>
              <a:rPr lang="en-US" sz="1400" dirty="0" smtClean="0">
                <a:solidFill>
                  <a:srgbClr val="0000CC"/>
                </a:solidFill>
                <a:latin typeface="Arial Black" panose="020B0A04020102020204" pitchFamily="34" charset="0"/>
                <a:hlinkClick r:id="rId10"/>
              </a:rPr>
              <a:t>i.123g.us/c/emay_mothersday_happy/card/108624.gif</a:t>
            </a:r>
            <a:endParaRPr lang="ru-RU" sz="14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r>
              <a:rPr lang="en-US" sz="1400" dirty="0">
                <a:solidFill>
                  <a:srgbClr val="0000CC"/>
                </a:solidFill>
                <a:latin typeface="Arial Black" panose="020B0A04020102020204" pitchFamily="34" charset="0"/>
                <a:hlinkClick r:id="rId11"/>
              </a:rPr>
              <a:t>http://</a:t>
            </a:r>
            <a:r>
              <a:rPr lang="en-US" sz="1400" dirty="0" smtClean="0">
                <a:solidFill>
                  <a:srgbClr val="0000CC"/>
                </a:solidFill>
                <a:latin typeface="Arial Black" panose="020B0A04020102020204" pitchFamily="34" charset="0"/>
                <a:hlinkClick r:id="rId11"/>
              </a:rPr>
              <a:t>www.johannesburg-guesthouses.co.za/blog/wp-content/uploads/2015/05/12.mothers-day-wallpaper.jpg</a:t>
            </a:r>
            <a:endParaRPr lang="ru-RU" sz="14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r>
              <a:rPr lang="en-US" sz="1400" dirty="0">
                <a:solidFill>
                  <a:srgbClr val="0000CC"/>
                </a:solidFill>
                <a:latin typeface="Arial Black" panose="020B0A04020102020204" pitchFamily="34" charset="0"/>
                <a:hlinkClick r:id="rId12"/>
              </a:rPr>
              <a:t>http://</a:t>
            </a:r>
            <a:r>
              <a:rPr lang="en-US" sz="1400" dirty="0" smtClean="0">
                <a:solidFill>
                  <a:srgbClr val="0000CC"/>
                </a:solidFill>
                <a:latin typeface="Arial Black" panose="020B0A04020102020204" pitchFamily="34" charset="0"/>
                <a:hlinkClick r:id="rId12"/>
              </a:rPr>
              <a:t>theartmad.com/wp-content/uploads/2015/05/Mothers-Day-Wallpaper-Gif-4.gif</a:t>
            </a:r>
            <a:endParaRPr lang="ru-RU" sz="14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r>
              <a:rPr lang="en-US" sz="1400" dirty="0">
                <a:solidFill>
                  <a:srgbClr val="0000CC"/>
                </a:solidFill>
                <a:latin typeface="Arial Black" panose="020B0A04020102020204" pitchFamily="34" charset="0"/>
                <a:hlinkClick r:id="rId13"/>
              </a:rPr>
              <a:t>http://</a:t>
            </a:r>
            <a:r>
              <a:rPr lang="en-US" sz="1400" dirty="0" smtClean="0">
                <a:solidFill>
                  <a:srgbClr val="0000CC"/>
                </a:solidFill>
                <a:latin typeface="Arial Black" panose="020B0A04020102020204" pitchFamily="34" charset="0"/>
                <a:hlinkClick r:id="rId13"/>
              </a:rPr>
              <a:t>media.meme4u.com/ecards/holidays/mothers-day/hugs/1154-all-the-love.jpg</a:t>
            </a:r>
            <a:endParaRPr lang="ru-RU" sz="14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r>
              <a:rPr lang="en-US" sz="1400" dirty="0">
                <a:solidFill>
                  <a:srgbClr val="0000CC"/>
                </a:solidFill>
                <a:latin typeface="Arial Black" panose="020B0A04020102020204" pitchFamily="34" charset="0"/>
                <a:hlinkClick r:id="rId14"/>
              </a:rPr>
              <a:t>https://</a:t>
            </a:r>
            <a:r>
              <a:rPr lang="en-US" sz="1400" dirty="0" smtClean="0">
                <a:solidFill>
                  <a:srgbClr val="0000CC"/>
                </a:solidFill>
                <a:latin typeface="Arial Black" panose="020B0A04020102020204" pitchFamily="34" charset="0"/>
                <a:hlinkClick r:id="rId14"/>
              </a:rPr>
              <a:t>s-media-cache-ak0.pinimg.com/originals/51/6a/dd/516add18468dbc3c221f315feb3ae7c6.gif</a:t>
            </a:r>
            <a:endParaRPr lang="ru-RU" sz="14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r>
              <a:rPr lang="en-US" sz="1400" dirty="0">
                <a:solidFill>
                  <a:srgbClr val="0000CC"/>
                </a:solidFill>
                <a:latin typeface="Arial Black" panose="020B0A04020102020204" pitchFamily="34" charset="0"/>
                <a:hlinkClick r:id="rId15"/>
              </a:rPr>
              <a:t>http://</a:t>
            </a:r>
            <a:r>
              <a:rPr lang="en-US" sz="1400" dirty="0" smtClean="0">
                <a:solidFill>
                  <a:srgbClr val="0000CC"/>
                </a:solidFill>
                <a:latin typeface="Arial Black" panose="020B0A04020102020204" pitchFamily="34" charset="0"/>
                <a:hlinkClick r:id="rId15"/>
              </a:rPr>
              <a:t>images2.fanpop.com/images/photos/6000000/Disney-Mother-s-Day-Wallpaper-disney-6039761-1024-768.jpg</a:t>
            </a:r>
            <a:endParaRPr lang="ru-RU" sz="14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r>
              <a:rPr lang="en-US" sz="1400" dirty="0">
                <a:solidFill>
                  <a:srgbClr val="0000CC"/>
                </a:solidFill>
                <a:latin typeface="Arial Black" panose="020B0A04020102020204" pitchFamily="34" charset="0"/>
                <a:hlinkClick r:id="rId16"/>
              </a:rPr>
              <a:t>http://</a:t>
            </a:r>
            <a:r>
              <a:rPr lang="en-US" sz="1400" dirty="0" smtClean="0">
                <a:solidFill>
                  <a:srgbClr val="0000CC"/>
                </a:solidFill>
                <a:latin typeface="Arial Black" panose="020B0A04020102020204" pitchFamily="34" charset="0"/>
                <a:hlinkClick r:id="rId16"/>
              </a:rPr>
              <a:t>www.makingdifferent.com/wp-content/uploads/2013/05/8.jpg</a:t>
            </a:r>
            <a:endParaRPr lang="ru-RU" sz="1400" dirty="0" smtClean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endParaRPr lang="ru-RU" sz="14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94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2.bp.blogspot.com/-EugcaajcdYo/VOSSKZPGUoI/AAAAAAAAK10/NlfwmNNv46g/s1600/Sentence-Happy-Mothers-Day-with-Red-ro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1209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06391" y="5677797"/>
            <a:ext cx="8388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0000CC"/>
                </a:solidFill>
                <a:latin typeface="Arial Black" panose="020B0A04020102020204" pitchFamily="34" charset="0"/>
              </a:rPr>
              <a:t>It is celebrated on different days in various parts of the world, but usually falls in March or May.</a:t>
            </a:r>
          </a:p>
        </p:txBody>
      </p:sp>
    </p:spTree>
    <p:extLst>
      <p:ext uri="{BB962C8B-B14F-4D97-AF65-F5344CB8AC3E}">
        <p14:creationId xmlns:p14="http://schemas.microsoft.com/office/powerpoint/2010/main" val="2786966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lerrah.com/postcards/postcard-mothersdayro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86988" y="836712"/>
            <a:ext cx="25739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Mother’s Day falls on the second Sunday in May and is a celebration of Motherhood. 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736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3.bp.blogspot.com/-YxhCLUZT2wc/VUEqAhCKi4I/AAAAAAAABNE/P12ROYq408w/s1600/Happy%2BMothers%2BDay%2B2015%2BWallpapers%2Bfor%2BM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16"/>
            <a:ext cx="9244943" cy="685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2033" y="52590"/>
            <a:ext cx="8388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Arial Black" panose="020B0A04020102020204" pitchFamily="34" charset="0"/>
              </a:rPr>
              <a:t>Mother’s Day is a day set aside to express love, respect and thanks to Mothers.</a:t>
            </a:r>
            <a:endParaRPr lang="ru-RU" sz="24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31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dia.meme4u.com/ecards/holidays/mothers-day/hugs/1154-all-the-lo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3" y="0"/>
            <a:ext cx="10372918" cy="753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400956" y="1052736"/>
            <a:ext cx="23762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  <a:latin typeface="Arial Black" panose="020B0A04020102020204" pitchFamily="34" charset="0"/>
              </a:rPr>
              <a:t>The day is observed by giving gifts, visiting, or taking Mothers out for dinner and celebration.</a:t>
            </a:r>
            <a:endParaRPr lang="ru-RU" sz="24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101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lisza21.files.wordpress.com/2013/11/cards_holiday_mother_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58" y="116632"/>
            <a:ext cx="899126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6058" y="4437112"/>
            <a:ext cx="8766422" cy="1938992"/>
          </a:xfrm>
          <a:prstGeom prst="rect">
            <a:avLst/>
          </a:prstGeom>
          <a:solidFill>
            <a:srgbClr val="FF99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Arial Black" panose="020B0A04020102020204" pitchFamily="34" charset="0"/>
              </a:rPr>
              <a:t>Julia Ward Howe was the first person to suggest the observance of a Mother’s Day in 1872. The day was dedicated to peace. She held an annual meeting, for several years in the city of Boston, Massachusetts for this observance.</a:t>
            </a:r>
            <a:endParaRPr lang="ru-RU" sz="24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748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dn.designbeep.com/wp-content/uploads/2012/05/12.mothers-day-wallpap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" t="18016" r="4209" b="18782"/>
          <a:stretch/>
        </p:blipFill>
        <p:spPr bwMode="auto">
          <a:xfrm>
            <a:off x="1" y="22122"/>
            <a:ext cx="9144000" cy="419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3811012"/>
            <a:ext cx="88569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In 1887, Mary </a:t>
            </a:r>
            <a:r>
              <a:rPr lang="en-US" sz="2400" dirty="0" err="1">
                <a:solidFill>
                  <a:srgbClr val="FFFF00"/>
                </a:solidFill>
                <a:latin typeface="Arial Black" panose="020B0A04020102020204" pitchFamily="34" charset="0"/>
              </a:rPr>
              <a:t>Towles</a:t>
            </a: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 Black" panose="020B0A04020102020204" pitchFamily="34" charset="0"/>
              </a:rPr>
              <a:t>Sasseen</a:t>
            </a: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, a Kentucky school teacher, began conducting Mother’s Day celebrations and in 1904, Frank E. </a:t>
            </a:r>
            <a:r>
              <a:rPr lang="en-US" sz="2400" dirty="0" err="1">
                <a:solidFill>
                  <a:srgbClr val="FFFF00"/>
                </a:solidFill>
                <a:latin typeface="Arial Black" panose="020B0A04020102020204" pitchFamily="34" charset="0"/>
              </a:rPr>
              <a:t>Hering</a:t>
            </a:r>
            <a:r>
              <a:rPr lang="en-US" sz="2400" dirty="0">
                <a:solidFill>
                  <a:srgbClr val="FFFF00"/>
                </a:solidFill>
                <a:latin typeface="Arial Black" panose="020B0A04020102020204" pitchFamily="34" charset="0"/>
              </a:rPr>
              <a:t> of South Bend, Indiana began a campaign for the observance of Mother’s Day. </a:t>
            </a:r>
            <a:endParaRPr lang="ru-RU" sz="24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FF66CC"/>
                </a:solidFill>
                <a:latin typeface="Arial Black" panose="020B0A04020102020204" pitchFamily="34" charset="0"/>
              </a:rPr>
              <a:t>However</a:t>
            </a:r>
            <a:r>
              <a:rPr lang="en-US" sz="2400" dirty="0">
                <a:solidFill>
                  <a:srgbClr val="FF66CC"/>
                </a:solidFill>
                <a:latin typeface="Arial Black" panose="020B0A04020102020204" pitchFamily="34" charset="0"/>
              </a:rPr>
              <a:t>, it wasn’t until Anna Jarvis, of West Virginia, began a nationwide campaign for its observance that the idea took root.</a:t>
            </a:r>
            <a:endParaRPr lang="ru-RU" sz="2400" dirty="0">
              <a:solidFill>
                <a:srgbClr val="FF66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76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.123g.us/c/emay_mothersday_happy/card/10862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9392"/>
            <a:ext cx="9527212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23928" y="260648"/>
            <a:ext cx="5225294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Woodrow Wilson signed a joint resolution of Congress recommending observance of Mother’s Day by executive branches of the government on May 9, 1914. </a:t>
            </a:r>
            <a:endParaRPr lang="ru-RU" sz="2400" b="1" spc="50" dirty="0" smtClean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2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</a:t>
            </a:r>
            <a:r>
              <a:rPr lang="en-US" sz="2400" b="1" spc="50" dirty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following year, Mother’s Day was designated an annual national observance.</a:t>
            </a:r>
            <a:endParaRPr lang="ru-RU" sz="2400" b="1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526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822</TotalTime>
  <Words>440</Words>
  <Application>Microsoft Office PowerPoint</Application>
  <PresentationFormat>Экран (4:3)</PresentationFormat>
  <Paragraphs>42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18</cp:revision>
  <dcterms:created xsi:type="dcterms:W3CDTF">2015-11-28T11:13:52Z</dcterms:created>
  <dcterms:modified xsi:type="dcterms:W3CDTF">2015-11-29T01:06:14Z</dcterms:modified>
</cp:coreProperties>
</file>