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6" r:id="rId19"/>
    <p:sldId id="275" r:id="rId20"/>
    <p:sldId id="274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382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AB90-8B2A-40FE-A129-1C0878BB5E25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E795E-E6F0-49ED-9A6C-E8AFBEF3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9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795E-E6F0-49ED-9A6C-E8AFBEF3CD0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2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mg.videla.ru/cats_snow/5.jpg" TargetMode="External"/><Relationship Id="rId13" Type="http://schemas.openxmlformats.org/officeDocument/2006/relationships/hyperlink" Target="http://xorst.ru/images/wallpapers/details/zhivotnye/2812120742_1415831219.jpg" TargetMode="External"/><Relationship Id="rId18" Type="http://schemas.openxmlformats.org/officeDocument/2006/relationships/hyperlink" Target="http://nordligdrom.co.uk/1/uploads/Gallery/180113snow7.jpg" TargetMode="External"/><Relationship Id="rId3" Type="http://schemas.openxmlformats.org/officeDocument/2006/relationships/hyperlink" Target="http://vashipitomcy.ru/_pu/4/18133552.jpg" TargetMode="External"/><Relationship Id="rId21" Type="http://schemas.openxmlformats.org/officeDocument/2006/relationships/hyperlink" Target="http://www.google.com/search?q=Winter+gold%3A+the+sparrow%27s+footprints&amp;oq=Winter+gold%3A+the+sparrow%27s+footprints&amp;sourceid=chrome&amp;ie=UTF-8" TargetMode="External"/><Relationship Id="rId7" Type="http://schemas.openxmlformats.org/officeDocument/2006/relationships/hyperlink" Target="http://img0.liveinternet.ru/images/attach/c/7/96/603/96603882_9.jpg" TargetMode="External"/><Relationship Id="rId12" Type="http://schemas.openxmlformats.org/officeDocument/2006/relationships/hyperlink" Target="http://img.izismile.com/img/img4/20111210/640/marvelous_cats_having_a_blast_in_the_snow_640_48.jpg" TargetMode="External"/><Relationship Id="rId17" Type="http://schemas.openxmlformats.org/officeDocument/2006/relationships/hyperlink" Target="http://fishki.net/picsw/122009/29/post/kot1/kot_10.jpg" TargetMode="External"/><Relationship Id="rId2" Type="http://schemas.openxmlformats.org/officeDocument/2006/relationships/hyperlink" Target="http://cat-story.ru/wp-content/uploads/2011/12/kot-zima.jpg" TargetMode="External"/><Relationship Id="rId16" Type="http://schemas.openxmlformats.org/officeDocument/2006/relationships/hyperlink" Target="http://img-fotki.yandex.ru/get/6418/155295907.8c/0_92ba9_a8bd0532_L" TargetMode="External"/><Relationship Id="rId20" Type="http://schemas.openxmlformats.org/officeDocument/2006/relationships/hyperlink" Target="http://www.goodreads.com/quotes/tag/win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foto.com/uploads/images/00/00/01/2010/12/28/25.jpg" TargetMode="External"/><Relationship Id="rId11" Type="http://schemas.openxmlformats.org/officeDocument/2006/relationships/hyperlink" Target="http://cs619827.vk.me/v619827463/d05d/VOfXokP-6yU.jpg" TargetMode="External"/><Relationship Id="rId5" Type="http://schemas.openxmlformats.org/officeDocument/2006/relationships/hyperlink" Target="http://i1.i.ua/prikol/pic/7/4/881347.jpg" TargetMode="External"/><Relationship Id="rId15" Type="http://schemas.openxmlformats.org/officeDocument/2006/relationships/hyperlink" Target="http://img-fotki.yandex.ru/get/21/degtyannikovaa.2/0_b477_ae9218e1_L.jpg" TargetMode="External"/><Relationship Id="rId10" Type="http://schemas.openxmlformats.org/officeDocument/2006/relationships/hyperlink" Target="http://prikolyuxi.ru/img/koshki_prikoly_foto/koshki_prikoly_foto_18.jpg" TargetMode="External"/><Relationship Id="rId19" Type="http://schemas.openxmlformats.org/officeDocument/2006/relationships/hyperlink" Target="http://www.inc.com/geoffrey-james/30-inspiring-quotes-about-winter.html" TargetMode="External"/><Relationship Id="rId4" Type="http://schemas.openxmlformats.org/officeDocument/2006/relationships/hyperlink" Target="http://www.nastol.com.ua/pic/201302/1366x768/nastol.com.ua-40659.jpg" TargetMode="External"/><Relationship Id="rId9" Type="http://schemas.openxmlformats.org/officeDocument/2006/relationships/hyperlink" Target="http://img.nnov.org/data/myupload/4/440/4440479/1158.jpg" TargetMode="External"/><Relationship Id="rId14" Type="http://schemas.openxmlformats.org/officeDocument/2006/relationships/hyperlink" Target="https://pp.vk.me/c308726/v308726898/b794/KivADaZBQ18.jpg" TargetMode="External"/><Relationship Id="rId22" Type="http://schemas.openxmlformats.org/officeDocument/2006/relationships/hyperlink" Target="http://www.brainyquote.com/quotes/keywords/wint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4810" y="2333469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Interactive Quiz 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7-11 классов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89650" y="4293096"/>
            <a:ext cx="47216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Автор</a:t>
            </a:r>
          </a:p>
          <a:p>
            <a:pPr algn="r"/>
            <a:r>
              <a:rPr lang="ru-RU" sz="16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16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16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МБОУ «</a:t>
            </a:r>
            <a:r>
              <a:rPr lang="ru-RU" sz="1600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16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 СОШ №1 </a:t>
            </a:r>
            <a:endParaRPr lang="en-US" sz="16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6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имени М. В Силантьева» </a:t>
            </a:r>
            <a:endParaRPr lang="en-US" sz="16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6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города Цивильск </a:t>
            </a:r>
            <a:endParaRPr lang="en-US" sz="16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6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Чувашской Республики</a:t>
            </a:r>
            <a:endParaRPr lang="en-US" sz="16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r"/>
            <a:endParaRPr lang="ru-RU" sz="16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ru-RU" sz="16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2015</a:t>
            </a:r>
            <a:endParaRPr lang="ru-RU" sz="16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006" y="219621"/>
            <a:ext cx="9111296" cy="211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Winter Cats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endParaRPr lang="en-US" sz="6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ts val="5100"/>
              </a:lnSpc>
            </a:pP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with</a:t>
            </a:r>
            <a:endParaRPr lang="en-US" sz="6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ts val="5100"/>
              </a:lnSpc>
            </a:pP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Winter Wisdom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" y="0"/>
            <a:ext cx="8662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211960" y="2492896"/>
            <a:ext cx="46299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Even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strongest blizzards start with a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single … . 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Sara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Raasch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41798" y="2924944"/>
            <a:ext cx="40324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snowflake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2420" r="892" b="3830"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17349" y="2779965"/>
            <a:ext cx="42364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lot of people like snow. I find it to be an unnecessary freezing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… 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Carl 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Reiner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6176" y="5318026"/>
            <a:ext cx="2736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water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9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174" y="2837542"/>
            <a:ext cx="452185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have to feel the bite of the wind to appreciate the warmth 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winter … 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Fennel 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Hudson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7704" y="4869160"/>
            <a:ext cx="187220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coat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/>
          <a:stretch/>
        </p:blipFill>
        <p:spPr bwMode="auto">
          <a:xfrm>
            <a:off x="-26640" y="0"/>
            <a:ext cx="91706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96136" y="2636911"/>
            <a:ext cx="326726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read, much of the night, and go south in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… 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5400" dirty="0">
              <a:ln w="11430"/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T.S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Eliot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08080" y="4581128"/>
            <a:ext cx="28083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winter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3"/>
          <a:stretch/>
        </p:blipFill>
        <p:spPr bwMode="auto">
          <a:xfrm>
            <a:off x="-252536" y="-171400"/>
            <a:ext cx="9167958" cy="6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9541" y="2996951"/>
            <a:ext cx="59019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Winter 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brings </a:t>
            </a:r>
          </a:p>
          <a:p>
            <a:pPr marL="45720" lvl="0" algn="l" eaLnBrk="1" fontAlgn="auto" hangingPunct="1">
              <a:lnSpc>
                <a:spcPts val="4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cold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dry 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harsh </a:t>
            </a:r>
          </a:p>
          <a:p>
            <a:pPr marL="45720" lvl="0" algn="l" eaLnBrk="1" fontAlgn="auto" hangingPunct="1">
              <a:lnSpc>
                <a:spcPts val="4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weather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 trees are 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without … . 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Lailah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Gifty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Akita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06752" y="5301208"/>
            <a:ext cx="24295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leaves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4"/>
          <a:stretch/>
        </p:blipFill>
        <p:spPr bwMode="auto">
          <a:xfrm>
            <a:off x="-31282" y="-2704"/>
            <a:ext cx="9175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48050" y="2959310"/>
            <a:ext cx="332390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It is winter--the best time to dream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… 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Debasish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Mridha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365104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spring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/>
          <a:stretch/>
        </p:blipFill>
        <p:spPr bwMode="auto">
          <a:xfrm>
            <a:off x="0" y="0"/>
            <a:ext cx="9135008" cy="688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0" y="2805452"/>
            <a:ext cx="43516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5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Winter gold: the sparrow's footprints in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… .</a:t>
            </a:r>
          </a:p>
          <a:p>
            <a:pPr marL="45720" lvl="0" algn="r" eaLnBrk="1" fontAlgn="auto" hangingPunct="1">
              <a:lnSpc>
                <a:spcPts val="5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5400" dirty="0">
              <a:ln w="11430"/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Marty 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Rubin</a:t>
            </a:r>
            <a:endParaRPr lang="en-US" sz="4000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52120" y="4365104"/>
            <a:ext cx="2736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snow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98" y="2708920"/>
            <a:ext cx="600596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When you look at a great winter scenery, see the flowers, see the bees, see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… ,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they are all there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 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Mehmet 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Murat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ildan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1760" y="4881626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butterflies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4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987" y="2924944"/>
            <a:ext cx="44279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lnSpc>
                <a:spcPts val="4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Winter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changes into stone the 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algn="l" eaLnBrk="1" fontAlgn="auto" hangingPunct="1">
              <a:lnSpc>
                <a:spcPts val="4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water </a:t>
            </a:r>
          </a:p>
          <a:p>
            <a:pPr marL="45720" lvl="0" algn="l" eaLnBrk="1" fontAlgn="auto" hangingPunct="1">
              <a:lnSpc>
                <a:spcPts val="4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</a:t>
            </a:r>
          </a:p>
          <a:p>
            <a:pPr marL="45720" lvl="0" algn="l" eaLnBrk="1" fontAlgn="auto" hangingPunct="1">
              <a:lnSpc>
                <a:spcPts val="4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heaven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 the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of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man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Victor 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Hugo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39952" y="4869160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heart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4" r="-1" b="13650"/>
          <a:stretch/>
        </p:blipFill>
        <p:spPr bwMode="auto">
          <a:xfrm>
            <a:off x="0" y="-1"/>
            <a:ext cx="9255305" cy="693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2829910"/>
            <a:ext cx="863764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spring we are on Earth; in summer we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are on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Earth;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autumn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we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are on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Earth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but 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winter we are in another planet; winter is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another … 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Mehmet 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Murat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ildan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5597649"/>
            <a:ext cx="21602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planet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-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48064" y="2793234"/>
            <a:ext cx="38043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Laughter is the sun that drives winter from the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human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.</a:t>
            </a:r>
            <a:endParaRPr lang="en-US" sz="5400" dirty="0">
              <a:ln w="11430"/>
              <a:solidFill>
                <a:srgbClr val="0000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Victor Hugo</a:t>
            </a:r>
            <a:endParaRPr lang="en-US" sz="4000" dirty="0">
              <a:ln w="11430"/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96136" y="4725144"/>
            <a:ext cx="21602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face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 bwMode="auto">
          <a:xfrm>
            <a:off x="-1" y="10255"/>
            <a:ext cx="9144001" cy="684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5563" y="2564904"/>
            <a:ext cx="603663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5896" y="4077072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year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750" y="166615"/>
            <a:ext cx="5471370" cy="665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ts val="4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How many lessons of faith and beauty we should lose, </a:t>
            </a:r>
            <a:endParaRPr lang="en-US" sz="48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>
              <a:lnSpc>
                <a:spcPts val="4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if </a:t>
            </a:r>
            <a:r>
              <a:rPr lang="en-US" sz="4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there were no winter </a:t>
            </a:r>
            <a:endParaRPr lang="en-US" sz="48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>
              <a:lnSpc>
                <a:spcPts val="4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our … !"</a:t>
            </a:r>
            <a:endParaRPr lang="en-US" sz="5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>
              <a:lnSpc>
                <a:spcPts val="4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Thomas 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Wentworth Higginson</a:t>
            </a:r>
            <a:endParaRPr lang="en-US" sz="2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g-fotki.yandex.ru/get/9756/59709858.66/0_103218_a83f33a9_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34" y="1675543"/>
            <a:ext cx="9465732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Well Done!</a:t>
            </a:r>
          </a:p>
          <a:p>
            <a:endParaRPr lang="en-US" sz="6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Have a Nice Winter!</a:t>
            </a:r>
            <a:endParaRPr lang="ru-RU" sz="6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777" y="179348"/>
            <a:ext cx="277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Использованные ресурсы: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292" y="1052736"/>
            <a:ext cx="86409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hlinkClick r:id="rId2"/>
              </a:rPr>
              <a:t>http://cat-story.ru/wp-content/uploads/2011/12/kot-zima.jpg</a:t>
            </a:r>
            <a:endParaRPr lang="ru-RU" sz="1400" dirty="0"/>
          </a:p>
          <a:p>
            <a:r>
              <a:rPr lang="ru-RU" sz="1400" b="1" u="sng" dirty="0">
                <a:hlinkClick r:id="rId3"/>
              </a:rPr>
              <a:t>http://vashipitomcy.ru/_pu/4/18133552.jpg</a:t>
            </a:r>
            <a:endParaRPr lang="ru-RU" sz="1400" dirty="0"/>
          </a:p>
          <a:p>
            <a:r>
              <a:rPr lang="ru-RU" sz="1400" b="1" u="sng" dirty="0">
                <a:hlinkClick r:id="rId4"/>
              </a:rPr>
              <a:t>http://www.nastol.com.ua/pic/201302/1366x768/nastol.com.ua-40659.jpg</a:t>
            </a:r>
            <a:endParaRPr lang="ru-RU" sz="1400" dirty="0"/>
          </a:p>
          <a:p>
            <a:r>
              <a:rPr lang="ru-RU" sz="1400" b="1" u="sng" dirty="0">
                <a:hlinkClick r:id="rId5"/>
              </a:rPr>
              <a:t>http://i1.i.ua/prikol/pic/7/4/881347.jpg</a:t>
            </a:r>
            <a:endParaRPr lang="ru-RU" sz="1400" dirty="0"/>
          </a:p>
          <a:p>
            <a:r>
              <a:rPr lang="ru-RU" sz="1400" b="1" u="sng" dirty="0">
                <a:hlinkClick r:id="rId6"/>
              </a:rPr>
              <a:t>http://catfoto.com/uploads/images/00/00/01/2010/12/28/25.jpg</a:t>
            </a:r>
            <a:endParaRPr lang="ru-RU" sz="1400" dirty="0"/>
          </a:p>
          <a:p>
            <a:r>
              <a:rPr lang="ru-RU" sz="1400" b="1" u="sng" dirty="0">
                <a:hlinkClick r:id="rId7"/>
              </a:rPr>
              <a:t>http://img0.liveinternet.ru/images/attach/c/7/96/603/96603882_9.jpg</a:t>
            </a:r>
            <a:endParaRPr lang="ru-RU" sz="1400" dirty="0"/>
          </a:p>
          <a:p>
            <a:r>
              <a:rPr lang="ru-RU" sz="1400" b="1" u="sng" dirty="0">
                <a:hlinkClick r:id="rId8"/>
              </a:rPr>
              <a:t>http://img.videla.ru/cats_snow/5.jpg</a:t>
            </a:r>
            <a:endParaRPr lang="ru-RU" sz="1400" dirty="0"/>
          </a:p>
          <a:p>
            <a:r>
              <a:rPr lang="ru-RU" sz="1400" b="1" u="sng" dirty="0">
                <a:hlinkClick r:id="rId9"/>
              </a:rPr>
              <a:t>http://img.nnov.org/data/myupload/4/440/4440479/1158.jpg</a:t>
            </a:r>
            <a:endParaRPr lang="ru-RU" sz="1400" dirty="0"/>
          </a:p>
          <a:p>
            <a:r>
              <a:rPr lang="ru-RU" sz="1400" b="1" u="sng" dirty="0">
                <a:hlinkClick r:id="rId10"/>
              </a:rPr>
              <a:t>http://prikolyuxi.ru/img/koshki_prikoly_foto/koshki_prikoly_foto_18.jpg</a:t>
            </a:r>
            <a:endParaRPr lang="ru-RU" sz="1400" dirty="0"/>
          </a:p>
          <a:p>
            <a:r>
              <a:rPr lang="ru-RU" sz="1400" b="1" u="sng" dirty="0">
                <a:hlinkClick r:id="rId11"/>
              </a:rPr>
              <a:t>http://cs619827.vk.me/v619827463/d05d/VOfXokP-6yU.jpg</a:t>
            </a:r>
            <a:endParaRPr lang="ru-RU" sz="1400" dirty="0"/>
          </a:p>
          <a:p>
            <a:r>
              <a:rPr lang="ru-RU" sz="1400" b="1" u="sng" dirty="0">
                <a:hlinkClick r:id="rId12"/>
              </a:rPr>
              <a:t>http://img.izismile.com/img/img4/20111210/640/marvelous_cats_having_a_blast_in_the_snow_640_48.jpg</a:t>
            </a:r>
            <a:endParaRPr lang="ru-RU" sz="1400" dirty="0"/>
          </a:p>
          <a:p>
            <a:r>
              <a:rPr lang="ru-RU" sz="1400" b="1" u="sng" dirty="0">
                <a:hlinkClick r:id="rId13"/>
              </a:rPr>
              <a:t>http://xorst.ru/images/wallpapers/details/zhivotnye/2812120742_1415831219.jpg</a:t>
            </a:r>
            <a:endParaRPr lang="ru-RU" sz="1400" dirty="0"/>
          </a:p>
          <a:p>
            <a:r>
              <a:rPr lang="ru-RU" sz="1400" b="1" u="sng" dirty="0">
                <a:hlinkClick r:id="rId14"/>
              </a:rPr>
              <a:t>https://pp.vk.me/c308726/v308726898/b794/KivADaZBQ18.jpg</a:t>
            </a:r>
            <a:endParaRPr lang="ru-RU" sz="1400" dirty="0"/>
          </a:p>
          <a:p>
            <a:r>
              <a:rPr lang="ru-RU" sz="1400" b="1" u="sng" dirty="0">
                <a:hlinkClick r:id="rId15"/>
              </a:rPr>
              <a:t>http://img-fotki.yandex.ru/get/21/degtyannikovaa.2/0_b477_ae9218e1_L.jpg</a:t>
            </a:r>
            <a:endParaRPr lang="ru-RU" sz="1400" dirty="0"/>
          </a:p>
          <a:p>
            <a:r>
              <a:rPr lang="ru-RU" sz="1400" b="1" u="sng" dirty="0">
                <a:hlinkClick r:id="rId16"/>
              </a:rPr>
              <a:t>http://img-fotki.yandex.ru/get/6418/155295907.8c/0_92ba9_a8bd0532_L</a:t>
            </a:r>
            <a:endParaRPr lang="ru-RU" sz="1400" dirty="0"/>
          </a:p>
          <a:p>
            <a:r>
              <a:rPr lang="ru-RU" sz="1400" b="1" u="sng" dirty="0">
                <a:hlinkClick r:id="rId17"/>
              </a:rPr>
              <a:t>http://fishki.net/picsw/122009/29/post/kot1/kot_10.jpg</a:t>
            </a:r>
            <a:endParaRPr lang="ru-RU" sz="1400" dirty="0"/>
          </a:p>
          <a:p>
            <a:r>
              <a:rPr lang="ru-RU" sz="1400" b="1" u="sng" dirty="0">
                <a:hlinkClick r:id="rId18"/>
              </a:rPr>
              <a:t>http://</a:t>
            </a:r>
            <a:r>
              <a:rPr lang="ru-RU" sz="1400" b="1" u="sng" dirty="0" smtClean="0">
                <a:hlinkClick r:id="rId18"/>
              </a:rPr>
              <a:t>nordligdrom.co.uk/1/uploads/Gallery/180113snow7.jpg</a:t>
            </a:r>
            <a:endParaRPr lang="en-US" sz="1400" b="1" u="sng" dirty="0" smtClean="0"/>
          </a:p>
          <a:p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www.inc.com/geoffrey-james/30-inspiring-quotes-about-winter.html</a:t>
            </a:r>
            <a:endParaRPr lang="en-US" sz="1400" dirty="0" smtClean="0"/>
          </a:p>
          <a:p>
            <a:r>
              <a:rPr lang="en-US" sz="1400" dirty="0">
                <a:hlinkClick r:id="rId20"/>
              </a:rPr>
              <a:t>http://</a:t>
            </a:r>
            <a:r>
              <a:rPr lang="en-US" sz="1400" dirty="0" smtClean="0">
                <a:hlinkClick r:id="rId20"/>
              </a:rPr>
              <a:t>www.goodreads.com/quotes/tag/winter</a:t>
            </a:r>
            <a:endParaRPr lang="en-US" sz="1400" dirty="0" smtClean="0"/>
          </a:p>
          <a:p>
            <a:r>
              <a:rPr lang="en-US" sz="1400" dirty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www.google.com/search?q=Winter+gold%3A+the+sparrow%27s+footprints&amp;oq=Winter+gold%3A+the+sparrow%27s+footprints&amp;sourceid=chrome&amp;ie=UTF-8</a:t>
            </a:r>
            <a:endParaRPr lang="en-US" sz="1400" dirty="0" smtClean="0"/>
          </a:p>
          <a:p>
            <a:r>
              <a:rPr lang="en-US" sz="1400" dirty="0">
                <a:hlinkClick r:id="rId22"/>
              </a:rPr>
              <a:t>http://</a:t>
            </a:r>
            <a:r>
              <a:rPr lang="en-US" sz="1400" dirty="0" smtClean="0">
                <a:hlinkClick r:id="rId22"/>
              </a:rPr>
              <a:t>www.brainyquote.com/quotes/keywords/winter.html</a:t>
            </a:r>
            <a:endParaRPr lang="en-US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074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4"/>
          <a:stretch/>
        </p:blipFill>
        <p:spPr bwMode="auto">
          <a:xfrm>
            <a:off x="-27803" y="0"/>
            <a:ext cx="91718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846" y="2947031"/>
            <a:ext cx="432413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People don't notice whether it's winter or summer when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they're … .</a:t>
            </a:r>
            <a:endParaRPr lang="en-US" sz="5400" dirty="0">
              <a:ln w="11430"/>
              <a:solidFill>
                <a:srgbClr val="0000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Anton Chekhov</a:t>
            </a:r>
            <a:endParaRPr lang="en-US" sz="2400" dirty="0" smtClean="0">
              <a:ln w="11430"/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87824" y="5373216"/>
            <a:ext cx="338437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happy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r="15022"/>
          <a:stretch/>
        </p:blipFill>
        <p:spPr bwMode="auto">
          <a:xfrm>
            <a:off x="1" y="-81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4527" y="2800959"/>
            <a:ext cx="431849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the depth of winter </a:t>
            </a:r>
            <a:endParaRPr lang="en-US" sz="5400" dirty="0" smtClean="0">
              <a:ln w="11430"/>
              <a:solidFill>
                <a:srgbClr val="0000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finally learned that there was in me an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invincible … .</a:t>
            </a:r>
            <a:endParaRPr lang="en-US" sz="5400" dirty="0">
              <a:ln w="11430"/>
              <a:solidFill>
                <a:srgbClr val="0000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Albert Camus</a:t>
            </a:r>
            <a:endParaRPr lang="en-US" sz="2400" dirty="0" smtClean="0">
              <a:ln w="11430"/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38874" y="5319216"/>
            <a:ext cx="28803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summer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11" y="170080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There are only two seasons - winter 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 … 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Bill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Veeck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08104" y="16265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Baseball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/>
        </p:blipFill>
        <p:spPr bwMode="auto">
          <a:xfrm>
            <a:off x="888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983" y="2492896"/>
            <a:ext cx="471601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love hats and winter is the perfect time for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them. I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winter 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time … 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Rebecca Ferguson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21856" y="5085184"/>
            <a:ext cx="27180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fashion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16016" y="3003961"/>
            <a:ext cx="426194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combination of olive oil, garlic 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and…juice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lifts 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spirits in winter.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Yotam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Ottolenghi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52144" y="3572226"/>
            <a:ext cx="23042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lemon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/>
          <a:stretch/>
        </p:blipFill>
        <p:spPr bwMode="auto">
          <a:xfrm>
            <a:off x="-1" y="0"/>
            <a:ext cx="91310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95169" y="2420888"/>
            <a:ext cx="42169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Let us love winter, for it is the spring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… 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Pietro Aretino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75785" y="4149080"/>
            <a:ext cx="2736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genius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45" y="2793236"/>
            <a:ext cx="467317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During the winter my attention was attracted to the changes in the stars and planets in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… 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Paul Nurse</a:t>
            </a:r>
            <a:endParaRPr 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67944" y="5445224"/>
            <a:ext cx="2736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eaLnBrk="1" fontAlgn="auto" hangingPunct="1">
              <a:lnSpc>
                <a:spcPts val="4000"/>
              </a:lnSpc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  <a:defRPr/>
            </a:pPr>
            <a:r>
              <a:rPr lang="en-US" sz="4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sky</a:t>
            </a: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482</Words>
  <Application>Microsoft Office PowerPoint</Application>
  <PresentationFormat>Экран (4:3)</PresentationFormat>
  <Paragraphs>128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41</cp:revision>
  <dcterms:created xsi:type="dcterms:W3CDTF">2015-12-01T15:05:25Z</dcterms:created>
  <dcterms:modified xsi:type="dcterms:W3CDTF">2015-12-02T20:20:19Z</dcterms:modified>
</cp:coreProperties>
</file>