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  <p:sldId id="256" r:id="rId4"/>
    <p:sldId id="257" r:id="rId5"/>
    <p:sldId id="259" r:id="rId6"/>
    <p:sldId id="260" r:id="rId7"/>
    <p:sldId id="258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0576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 к уроку биологии в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классе</a:t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«Внутреннее строение пресмыкающихся» 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3789363"/>
            <a:ext cx="8075613" cy="2306637"/>
          </a:xfrm>
        </p:spPr>
        <p:txBody>
          <a:bodyPr/>
          <a:lstStyle/>
          <a:p>
            <a:pPr marL="0" indent="0" algn="r">
              <a:buFont typeface="Wingdings 2" pitchFamily="18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Трачук Наталья Михайловна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учитель биологии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ГБОУ АО «Савинская СКОШИ»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Плесецкого района Архангельской области</a:t>
            </a:r>
          </a:p>
          <a:p>
            <a:pPr marL="0" indent="0" algn="r">
              <a:buFont typeface="Wingdings 2" pitchFamily="18" charset="2"/>
              <a:buNone/>
            </a:pPr>
            <a:endParaRPr lang="ru-RU" sz="2000" b="1" smtClean="0"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п. Савинский,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ПРОВЕРЬ </a:t>
            </a:r>
            <a:r>
              <a:rPr lang="ru-RU" sz="3200" b="1" dirty="0" err="1" smtClean="0"/>
              <a:t>СЕбЯ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78647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-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+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-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+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+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+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+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-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+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+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71810"/>
            <a:ext cx="8548718" cy="3003977"/>
          </a:xfrm>
        </p:spPr>
        <p:txBody>
          <a:bodyPr/>
          <a:lstStyle/>
          <a:p>
            <a:r>
              <a:rPr lang="ru-RU" dirty="0" smtClean="0"/>
              <a:t>Стр. 85 – 87, читать, отвечать на вопросы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480"/>
            <a:ext cx="8458200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Домашнее задание:</a:t>
            </a:r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4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А.И.Никишов А.В.Теремов. Биология. Животные. 8 класс. Учебник для специальных (коррекционных) образовательных учреждений </a:t>
            </a:r>
            <a:r>
              <a:rPr lang="en-US" sz="2000" b="1" dirty="0" smtClean="0"/>
              <a:t>VIII</a:t>
            </a:r>
            <a:r>
              <a:rPr lang="ru-RU" sz="2000" b="1" dirty="0" smtClean="0"/>
              <a:t> вида. М.: Просвещение, 2008.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dirty="0" smtClean="0"/>
              <a:t>ПРЕСМЫКАЮЩИЕСЯ</a:t>
            </a: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http://im2-tub-ru.yandex.net/i?id=4f3acef1297f953b19d0e87081a402f9-2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214422"/>
            <a:ext cx="4786346" cy="221457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857628"/>
            <a:ext cx="33547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143248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71475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Установите    верное   соответствие: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857752" cy="5286412"/>
          </a:xfrm>
        </p:spPr>
        <p:txBody>
          <a:bodyPr/>
          <a:lstStyle/>
          <a:p>
            <a:r>
              <a:rPr lang="ru-RU" b="1" dirty="0" smtClean="0"/>
              <a:t>Кожа  голая и влажная</a:t>
            </a:r>
          </a:p>
          <a:p>
            <a:r>
              <a:rPr lang="ru-RU" b="1" dirty="0" smtClean="0"/>
              <a:t>Тело покрыто роговыми чешуйками</a:t>
            </a:r>
          </a:p>
          <a:p>
            <a:r>
              <a:rPr lang="ru-RU" b="1" dirty="0" smtClean="0"/>
              <a:t>Задние ноги сильнее развиты, чем передние</a:t>
            </a:r>
          </a:p>
          <a:p>
            <a:r>
              <a:rPr lang="ru-RU" b="1" dirty="0" smtClean="0"/>
              <a:t>Передвигается прыжками</a:t>
            </a:r>
          </a:p>
          <a:p>
            <a:r>
              <a:rPr lang="ru-RU" b="1" dirty="0" smtClean="0"/>
              <a:t>Имеется короткая шея</a:t>
            </a:r>
          </a:p>
          <a:p>
            <a:r>
              <a:rPr lang="ru-RU" b="1" dirty="0" smtClean="0"/>
              <a:t>Хвост отсутствует</a:t>
            </a:r>
          </a:p>
          <a:p>
            <a:r>
              <a:rPr lang="ru-RU" b="1" dirty="0" smtClean="0"/>
              <a:t>Способны к регенерации</a:t>
            </a:r>
          </a:p>
          <a:p>
            <a:endParaRPr lang="ru-RU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85794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35769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 стрелкой 23"/>
          <p:cNvCxnSpPr/>
          <p:nvPr/>
        </p:nvCxnSpPr>
        <p:spPr>
          <a:xfrm>
            <a:off x="4214810" y="142873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3679025" y="2678901"/>
            <a:ext cx="2143140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214810" y="257174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43438" y="3214686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143372" y="4429132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786182" y="3143248"/>
            <a:ext cx="2428892" cy="1785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572000" y="542926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Назовите части тела ящерицы</a:t>
            </a:r>
            <a:endParaRPr lang="ru-RU" sz="32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489" b="28453"/>
          <a:stretch>
            <a:fillRect/>
          </a:stretch>
        </p:blipFill>
        <p:spPr bwMode="auto">
          <a:xfrm>
            <a:off x="357158" y="1714488"/>
            <a:ext cx="85725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885" b="8755"/>
          <a:stretch>
            <a:fillRect/>
          </a:stretch>
        </p:blipFill>
        <p:spPr bwMode="auto">
          <a:xfrm>
            <a:off x="357158" y="500042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Пальминг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54162"/>
            <a:ext cx="4357718" cy="4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9001156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Пищеварительная и дыхательная система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3437" y="1983581"/>
            <a:ext cx="7629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КРОВЕНОСНАЯ  СИСТЕМА </a:t>
            </a:r>
            <a:br>
              <a:rPr lang="ru-RU" sz="3200" b="1" dirty="0" smtClean="0"/>
            </a:br>
            <a:r>
              <a:rPr lang="ru-RU" sz="3200" b="1" dirty="0" smtClean="0"/>
              <a:t>ЗЕМНОВОДНЫХ  И  ПРЕСМЫКАЮЩИХСЯ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8074" t="32457" r="33643"/>
          <a:stretch>
            <a:fillRect/>
          </a:stretch>
        </p:blipFill>
        <p:spPr bwMode="auto">
          <a:xfrm>
            <a:off x="714348" y="2143116"/>
            <a:ext cx="2214578" cy="237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7851" t="26481" r="29385"/>
          <a:stretch>
            <a:fillRect/>
          </a:stretch>
        </p:blipFill>
        <p:spPr bwMode="auto">
          <a:xfrm>
            <a:off x="5643570" y="2285992"/>
            <a:ext cx="1857388" cy="300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072330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ПЕРЕГОРОДКА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45005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ЖЕЛУДОЧЕК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58082" y="335756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ЛЕВОЕ ПРЕДСЕРДИЕ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43372" y="3357562"/>
            <a:ext cx="154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ПРАВОЕ ПРЕДСЕРДИЕ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2786058"/>
            <a:ext cx="39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28926" y="271462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00364" y="371475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Биологический диктант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5007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smtClean="0"/>
              <a:t>Тело пресмыкающихся покрыто влажной кожей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Тело пресмыкающихся покрыто роговыми чешуйками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Органы тела- голова, шея, туловище.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Органы тела – голова, шея, туловище, хвост, две пары конечностей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На пальцах ног имеются коготки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Регенерация - это восстановление утраченных частей тела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Пищевод и желудок  - органы пищеварения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Органы дыхания  ящерицы – кожа и легкие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Органы дыхания ящерицы – лёгкие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Сердце пресмыкающихся  </a:t>
            </a:r>
            <a:r>
              <a:rPr lang="ru-RU" sz="2400" b="1" dirty="0" err="1" smtClean="0"/>
              <a:t>трёхкамерное</a:t>
            </a:r>
            <a:r>
              <a:rPr lang="ru-RU" sz="2400" b="1" dirty="0" smtClean="0"/>
              <a:t> с неполной перегородкой</a:t>
            </a:r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202</Words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к уроку биологии в 8 классе «Внутреннее строение пресмыкающихся» </vt:lpstr>
      <vt:lpstr>ПРЕСМЫКАЮЩИЕСЯ</vt:lpstr>
      <vt:lpstr>Установите    верное   соответствие:</vt:lpstr>
      <vt:lpstr>Назовите части тела ящерицы</vt:lpstr>
      <vt:lpstr>Слайд 5</vt:lpstr>
      <vt:lpstr>«Пальминг»</vt:lpstr>
      <vt:lpstr>Пищеварительная и дыхательная система</vt:lpstr>
      <vt:lpstr>КРОВЕНОСНАЯ  СИСТЕМА  ЗЕМНОВОДНЫХ  И  ПРЕСМЫКАЮЩИХСЯ </vt:lpstr>
      <vt:lpstr>Биологический диктант</vt:lpstr>
      <vt:lpstr>ПРОВЕРЬ СЕбЯ</vt:lpstr>
      <vt:lpstr>Стр. 85 – 87, читать, отвечать на вопросы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13</cp:revision>
  <dcterms:created xsi:type="dcterms:W3CDTF">2014-12-08T17:53:43Z</dcterms:created>
  <dcterms:modified xsi:type="dcterms:W3CDTF">2015-12-03T10:18:55Z</dcterms:modified>
</cp:coreProperties>
</file>