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6" r:id="rId10"/>
    <p:sldId id="267" r:id="rId11"/>
    <p:sldId id="265" r:id="rId12"/>
    <p:sldId id="268" r:id="rId13"/>
    <p:sldId id="269" r:id="rId14"/>
    <p:sldId id="260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7D36E-1021-4A0D-A8B6-AA4CA0E187EC}" type="datetimeFigureOut">
              <a:rPr lang="uk-UA" smtClean="0"/>
              <a:pPr/>
              <a:t>04.12.2015</a:t>
            </a:fld>
            <a:endParaRPr lang="uk-UA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652F954-6223-4504-B460-E745F45E50C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7D36E-1021-4A0D-A8B6-AA4CA0E187EC}" type="datetimeFigureOut">
              <a:rPr lang="uk-UA" smtClean="0"/>
              <a:pPr/>
              <a:t>04.12.2015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2F954-6223-4504-B460-E745F45E50C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7D36E-1021-4A0D-A8B6-AA4CA0E187EC}" type="datetimeFigureOut">
              <a:rPr lang="uk-UA" smtClean="0"/>
              <a:pPr/>
              <a:t>04.12.2015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2F954-6223-4504-B460-E745F45E50C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7D36E-1021-4A0D-A8B6-AA4CA0E187EC}" type="datetimeFigureOut">
              <a:rPr lang="uk-UA" smtClean="0"/>
              <a:pPr/>
              <a:t>04.12.2015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652F954-6223-4504-B460-E745F45E50C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7D36E-1021-4A0D-A8B6-AA4CA0E187EC}" type="datetimeFigureOut">
              <a:rPr lang="uk-UA" smtClean="0"/>
              <a:pPr/>
              <a:t>04.12.2015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2F954-6223-4504-B460-E745F45E50CF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7D36E-1021-4A0D-A8B6-AA4CA0E187EC}" type="datetimeFigureOut">
              <a:rPr lang="uk-UA" smtClean="0"/>
              <a:pPr/>
              <a:t>04.12.2015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2F954-6223-4504-B460-E745F45E50C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7D36E-1021-4A0D-A8B6-AA4CA0E187EC}" type="datetimeFigureOut">
              <a:rPr lang="uk-UA" smtClean="0"/>
              <a:pPr/>
              <a:t>04.12.2015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652F954-6223-4504-B460-E745F45E50CF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7D36E-1021-4A0D-A8B6-AA4CA0E187EC}" type="datetimeFigureOut">
              <a:rPr lang="uk-UA" smtClean="0"/>
              <a:pPr/>
              <a:t>04.12.2015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2F954-6223-4504-B460-E745F45E50C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7D36E-1021-4A0D-A8B6-AA4CA0E187EC}" type="datetimeFigureOut">
              <a:rPr lang="uk-UA" smtClean="0"/>
              <a:pPr/>
              <a:t>04.12.2015</a:t>
            </a:fld>
            <a:endParaRPr lang="uk-UA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2F954-6223-4504-B460-E745F45E50C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7D36E-1021-4A0D-A8B6-AA4CA0E187EC}" type="datetimeFigureOut">
              <a:rPr lang="uk-UA" smtClean="0"/>
              <a:pPr/>
              <a:t>04.12.2015</a:t>
            </a:fld>
            <a:endParaRPr lang="uk-UA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2F954-6223-4504-B460-E745F45E50C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7D36E-1021-4A0D-A8B6-AA4CA0E187EC}" type="datetimeFigureOut">
              <a:rPr lang="uk-UA" smtClean="0"/>
              <a:pPr/>
              <a:t>04.12.2015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2F954-6223-4504-B460-E745F45E50CF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D47D36E-1021-4A0D-A8B6-AA4CA0E187EC}" type="datetimeFigureOut">
              <a:rPr lang="uk-UA" smtClean="0"/>
              <a:pPr/>
              <a:t>04.12.2015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652F954-6223-4504-B460-E745F45E50CF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z.all.biz/laboratornaya-posuda-bgc3118" TargetMode="External"/><Relationship Id="rId3" Type="http://schemas.openxmlformats.org/officeDocument/2006/relationships/hyperlink" Target="http://yavara.vodko.info/namerenie/nablyudenie-vnimanie-i-nastoyashhee-vremya/" TargetMode="External"/><Relationship Id="rId7" Type="http://schemas.openxmlformats.org/officeDocument/2006/relationships/hyperlink" Target="http://www.moslabo.ru/info/02-11-11-6/" TargetMode="External"/><Relationship Id="rId2" Type="http://schemas.openxmlformats.org/officeDocument/2006/relationships/hyperlink" Target="http://sergeystars.ru/prodolzhaem-nablyudenie-za-paroj-audusd-no-poka-bez-otchetov-so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waqua.ru/uslugi/khimicheskiy-analiz-vody/" TargetMode="External"/><Relationship Id="rId5" Type="http://schemas.openxmlformats.org/officeDocument/2006/relationships/hyperlink" Target="http://www.wise-travel.ru/europe/germania/otzyv-954.html" TargetMode="External"/><Relationship Id="rId4" Type="http://schemas.openxmlformats.org/officeDocument/2006/relationships/hyperlink" Target="http://www.teosyalrus.ru/about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33800" y="2362200"/>
            <a:ext cx="5105400" cy="3713587"/>
          </a:xfrm>
        </p:spPr>
        <p:txBody>
          <a:bodyPr>
            <a:normAutofit/>
          </a:bodyPr>
          <a:lstStyle/>
          <a:p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Подготовила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Алимова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Эльвие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Назимовна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химии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специалист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МОУ «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Вольновская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школа»</a:t>
            </a:r>
            <a:br>
              <a:rPr lang="uk-UA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п.Вольное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Республика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Крым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2015г.</a:t>
            </a:r>
            <a:endParaRPr lang="uk-UA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219200"/>
            <a:ext cx="8458200" cy="914400"/>
          </a:xfrm>
        </p:spPr>
        <p:txBody>
          <a:bodyPr>
            <a:normAutofit/>
          </a:bodyPr>
          <a:lstStyle/>
          <a:p>
            <a:pPr algn="ctr"/>
            <a:r>
              <a:rPr lang="ru-RU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Методы </a:t>
            </a:r>
            <a:r>
              <a:rPr lang="ru-RU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познания в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химии</a:t>
            </a:r>
            <a:endParaRPr lang="uk-UA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Стеклянная посуда</a:t>
            </a:r>
            <a:endParaRPr lang="uk-UA" dirty="0"/>
          </a:p>
        </p:txBody>
      </p:sp>
      <p:pic>
        <p:nvPicPr>
          <p:cNvPr id="4" name="Содержимое 3" descr="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63196" y="1554163"/>
            <a:ext cx="6170008" cy="452596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Фарфоровая посуда</a:t>
            </a:r>
            <a:endParaRPr lang="uk-UA" dirty="0"/>
          </a:p>
        </p:txBody>
      </p:sp>
      <p:pic>
        <p:nvPicPr>
          <p:cNvPr id="4" name="Содержимое 3" descr="234377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524000"/>
            <a:ext cx="6172200" cy="44196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Научные исследования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Эксперимент  - научное воспроизведение какого-либо явления с целью его исследования, испытания в определенных условиях.</a:t>
            </a:r>
            <a:endParaRPr lang="uk-UA" dirty="0"/>
          </a:p>
        </p:txBody>
      </p:sp>
      <p:pic>
        <p:nvPicPr>
          <p:cNvPr id="4" name="Рисунок 3" descr="vasilevska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3429000"/>
            <a:ext cx="3486150" cy="28860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§2,  выполнить задания № 2 на стр.11</a:t>
            </a:r>
            <a:endParaRPr lang="uk-UA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hlinkClick r:id="rId2"/>
              </a:rPr>
              <a:t>http://sergeystars.ru/prodolzhaem-nablyudenie-za-paroj-audusd-no-poka-bez-otchetov-sot/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http://yavara.vodko.info/namerenie/nablyudenie-vnimanie-i-nastoyashhee-vremya/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http://www.teosyalrus.ru/about/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http://www.wise-travel.ru/europe/germania/otzyv-954.html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http://nwaqua.ru/uslugi/khimicheskiy-analiz-vody/</a:t>
            </a:r>
            <a:endParaRPr lang="ru-RU" dirty="0" smtClean="0"/>
          </a:p>
          <a:p>
            <a:r>
              <a:rPr lang="en-US" dirty="0" smtClean="0">
                <a:hlinkClick r:id="rId7"/>
              </a:rPr>
              <a:t>http://www.moslabo.ru/info/02-11-11-6/</a:t>
            </a:r>
            <a:endParaRPr lang="ru-RU" dirty="0" smtClean="0"/>
          </a:p>
          <a:p>
            <a:r>
              <a:rPr lang="en-US" dirty="0" smtClean="0">
                <a:hlinkClick r:id="rId8"/>
              </a:rPr>
              <a:t>http://www.kz.all.biz/laboratornaya-posuda-bgc3118</a:t>
            </a:r>
            <a:endParaRPr lang="ru-RU" dirty="0" smtClean="0"/>
          </a:p>
          <a:p>
            <a:r>
              <a:rPr lang="en-US" dirty="0" smtClean="0"/>
              <a:t>http://do.chem.msu.su/rus/abitur/dl/</a:t>
            </a:r>
            <a:endParaRPr lang="uk-U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мы сегодня узнаем?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.1. Как ученые изучают природу?</a:t>
            </a:r>
          </a:p>
          <a:p>
            <a:r>
              <a:rPr lang="ru-RU" dirty="0" smtClean="0"/>
              <a:t>2.Что такое научные методы познания?</a:t>
            </a:r>
          </a:p>
          <a:p>
            <a:r>
              <a:rPr lang="ru-RU" dirty="0" smtClean="0"/>
              <a:t>3.Основные методы познания окружающего мира – наблюдение, гипотеза, эксперимент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мы изучаем природу?</a:t>
            </a:r>
            <a:endParaRPr lang="uk-UA" dirty="0"/>
          </a:p>
        </p:txBody>
      </p:sp>
      <p:pic>
        <p:nvPicPr>
          <p:cNvPr id="4" name="Содержимое 3" descr="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524000"/>
            <a:ext cx="5618967" cy="4525962"/>
          </a:xfrm>
        </p:spPr>
      </p:pic>
      <p:sp>
        <p:nvSpPr>
          <p:cNvPr id="5" name="TextBox 4"/>
          <p:cNvSpPr txBox="1"/>
          <p:nvPr/>
        </p:nvSpPr>
        <p:spPr>
          <a:xfrm>
            <a:off x="6019801" y="2667000"/>
            <a:ext cx="2667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Основные «инструменты» познания окружающего мира – это наши органы чувств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6248400"/>
            <a:ext cx="8284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Каким способом мы получаем большую часть информации?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мы изучаем природу?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5181600" cy="4525963"/>
          </a:xfrm>
        </p:spPr>
        <p:txBody>
          <a:bodyPr/>
          <a:lstStyle/>
          <a:p>
            <a:r>
              <a:rPr lang="ru-RU" dirty="0" smtClean="0"/>
              <a:t>Наблюдение – концентрация внимания на познаваемых объектах с целью их изучения.</a:t>
            </a:r>
            <a:endParaRPr lang="uk-UA" dirty="0"/>
          </a:p>
        </p:txBody>
      </p:sp>
      <p:pic>
        <p:nvPicPr>
          <p:cNvPr id="4" name="Рисунок 3" descr="2013-10-26_1725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4191000"/>
            <a:ext cx="3816064" cy="2438400"/>
          </a:xfrm>
          <a:prstGeom prst="rect">
            <a:avLst/>
          </a:prstGeom>
        </p:spPr>
      </p:pic>
      <p:pic>
        <p:nvPicPr>
          <p:cNvPr id="5" name="Рисунок 4" descr="vnimanie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1981200"/>
            <a:ext cx="3124200" cy="35337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Условия наблюдения: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1.Определить предмет наблюдения (что мы изучаем).</a:t>
            </a:r>
          </a:p>
          <a:p>
            <a:r>
              <a:rPr lang="ru-RU" dirty="0" smtClean="0"/>
              <a:t>2.Сформировать цель наблюдения (зачем проводим наблюдение)</a:t>
            </a:r>
          </a:p>
          <a:p>
            <a:r>
              <a:rPr lang="ru-RU" dirty="0" smtClean="0"/>
              <a:t>3.Составить план наблюдения ( последовательность действий).</a:t>
            </a:r>
            <a:endParaRPr lang="uk-U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Наблюдение может быть разным</a:t>
            </a:r>
            <a:endParaRPr lang="uk-UA" dirty="0"/>
          </a:p>
        </p:txBody>
      </p:sp>
      <p:pic>
        <p:nvPicPr>
          <p:cNvPr id="4" name="Содержимое 3" descr="teoxane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447800"/>
            <a:ext cx="3581400" cy="3810000"/>
          </a:xfrm>
        </p:spPr>
      </p:pic>
      <p:pic>
        <p:nvPicPr>
          <p:cNvPr id="5" name="Рисунок 4" descr="10813-610x6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1447800"/>
            <a:ext cx="2808122" cy="3733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5562600"/>
            <a:ext cx="2321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Научное наблюдение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5486400"/>
            <a:ext cx="2559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Житейское наблюдение</a:t>
            </a:r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2667000" y="61722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Чем они отличаются?</a:t>
            </a:r>
            <a:endParaRPr lang="uk-UA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Научное наблюдение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1.Специальные контролируемые условия</a:t>
            </a:r>
          </a:p>
          <a:p>
            <a:r>
              <a:rPr lang="ru-RU" dirty="0" smtClean="0"/>
              <a:t>2.Спецальное оборудование</a:t>
            </a:r>
            <a:endParaRPr lang="uk-UA" dirty="0"/>
          </a:p>
        </p:txBody>
      </p:sp>
      <p:pic>
        <p:nvPicPr>
          <p:cNvPr id="4" name="Рисунок 3" descr="himicheskii_analiz_vod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1" y="3124200"/>
            <a:ext cx="3429000" cy="2133600"/>
          </a:xfrm>
          <a:prstGeom prst="rect">
            <a:avLst/>
          </a:prstGeom>
        </p:spPr>
      </p:pic>
      <p:pic>
        <p:nvPicPr>
          <p:cNvPr id="5" name="Рисунок 4" descr="analizvodig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29025" y="3124200"/>
            <a:ext cx="5514975" cy="215592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Специальное оборудование химиков:</a:t>
            </a:r>
            <a:endParaRPr lang="uk-UA" dirty="0"/>
          </a:p>
        </p:txBody>
      </p:sp>
      <p:pic>
        <p:nvPicPr>
          <p:cNvPr id="6" name="Содержимое 5" descr="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676400"/>
            <a:ext cx="8382000" cy="4953000"/>
          </a:xfrm>
        </p:spPr>
      </p:pic>
      <p:sp>
        <p:nvSpPr>
          <p:cNvPr id="7" name="TextBox 6"/>
          <p:cNvSpPr txBox="1"/>
          <p:nvPr/>
        </p:nvSpPr>
        <p:spPr>
          <a:xfrm>
            <a:off x="914400" y="11430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Стеклянная посуда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Стеклянная посуда</a:t>
            </a:r>
            <a:endParaRPr lang="uk-UA" dirty="0"/>
          </a:p>
        </p:txBody>
      </p:sp>
      <p:pic>
        <p:nvPicPr>
          <p:cNvPr id="4" name="Содержимое 3" descr="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295400"/>
            <a:ext cx="8305800" cy="5334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66</TotalTime>
  <Words>195</Words>
  <Application>Microsoft Office PowerPoint</Application>
  <PresentationFormat>Экран (4:3)</PresentationFormat>
  <Paragraphs>39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Подготовила  Алимова Эльвие Назимовна Учитель химии, специалист МОУ «Вольновская школа» п.Вольное, Республика Крым 2015г.</vt:lpstr>
      <vt:lpstr>Что мы сегодня узнаем?</vt:lpstr>
      <vt:lpstr>Как мы изучаем природу?</vt:lpstr>
      <vt:lpstr>Как мы изучаем природу?</vt:lpstr>
      <vt:lpstr>Условия наблюдения:</vt:lpstr>
      <vt:lpstr>Наблюдение может быть разным</vt:lpstr>
      <vt:lpstr>Научное наблюдение</vt:lpstr>
      <vt:lpstr>Специальное оборудование химиков:</vt:lpstr>
      <vt:lpstr>Стеклянная посуда</vt:lpstr>
      <vt:lpstr>Стеклянная посуда</vt:lpstr>
      <vt:lpstr>Фарфоровая посуда</vt:lpstr>
      <vt:lpstr>Научные исследования</vt:lpstr>
      <vt:lpstr>Домашнее задание:</vt:lpstr>
      <vt:lpstr>Слайд 14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Приготовила учитель химии МОУ «Вольновская школа» Алимова Э.Н</dc:title>
  <dc:creator>Edem</dc:creator>
  <cp:lastModifiedBy>Edem</cp:lastModifiedBy>
  <cp:revision>9</cp:revision>
  <dcterms:created xsi:type="dcterms:W3CDTF">2015-09-03T07:55:26Z</dcterms:created>
  <dcterms:modified xsi:type="dcterms:W3CDTF">2015-12-04T14:13:08Z</dcterms:modified>
</cp:coreProperties>
</file>