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6" r:id="rId19"/>
    <p:sldId id="275" r:id="rId20"/>
    <p:sldId id="274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382" autoAdjust="0"/>
  </p:normalViewPr>
  <p:slideViewPr>
    <p:cSldViewPr>
      <p:cViewPr varScale="1"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humbs.dreamstime.com/x/english-winter-snow-17663870.jpg" TargetMode="External"/><Relationship Id="rId13" Type="http://schemas.openxmlformats.org/officeDocument/2006/relationships/hyperlink" Target="http://www.wetcanvas.com/Community/images/21-Jan-2008/114249-Bridge_at_Russian_Jack.jpg" TargetMode="External"/><Relationship Id="rId18" Type="http://schemas.openxmlformats.org/officeDocument/2006/relationships/hyperlink" Target="http://www.poetrysoup.com/poems/about/funny_snow_poems" TargetMode="External"/><Relationship Id="rId3" Type="http://schemas.openxmlformats.org/officeDocument/2006/relationships/hyperlink" Target="http://wpapers.ru/wallpapers/nature/Winter/15116/PREV_%D0%97%D0%B8%D0%BC%D0%BD%D0%B8%D0%B9-%D0%BF%D0%B5%D0%B9%D0%B7%D0%B0%D0%B6.jpg" TargetMode="External"/><Relationship Id="rId7" Type="http://schemas.openxmlformats.org/officeDocument/2006/relationships/hyperlink" Target="http://hdpicorner.com/wp-content/uploads/2015/05/Winter-Snow-Images-690x518.png" TargetMode="External"/><Relationship Id="rId12" Type="http://schemas.openxmlformats.org/officeDocument/2006/relationships/hyperlink" Target="https://encrypted-tbn3.gstatic.com/images?q=tbn:ANd9GcSx9FYL87HqwQ8TFa8ULfC0i97RhV97uxSc-muqdYSs-DtiVfGW" TargetMode="External"/><Relationship Id="rId17" Type="http://schemas.openxmlformats.org/officeDocument/2006/relationships/hyperlink" Target="http://www.childfun.com/themes/seasonal/snow/#Snow_Songs_Poems_and_Finger_Plays" TargetMode="External"/><Relationship Id="rId2" Type="http://schemas.openxmlformats.org/officeDocument/2006/relationships/hyperlink" Target="http://img-fotki.yandex.ru/get/6515/39663434.237/0_7cb38_d9fb24c7_L.jpg" TargetMode="External"/><Relationship Id="rId16" Type="http://schemas.openxmlformats.org/officeDocument/2006/relationships/hyperlink" Target="http://www.mrsjonesroom.com/themes/winter.html#song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7-themes.com/data_images/out/14/6816034-winter-landscape-wallpaper.jpg" TargetMode="External"/><Relationship Id="rId11" Type="http://schemas.openxmlformats.org/officeDocument/2006/relationships/hyperlink" Target="http://dybiz.com/sites_randomblog/wp-content/uploads/2011/09/winter-snow-beautiful-season-photo.jpg" TargetMode="External"/><Relationship Id="rId5" Type="http://schemas.openxmlformats.org/officeDocument/2006/relationships/hyperlink" Target="https://picload.files.wordpress.com/2014/04/4-magical-winter-in-quebec-forest-canada.png" TargetMode="External"/><Relationship Id="rId15" Type="http://schemas.openxmlformats.org/officeDocument/2006/relationships/hyperlink" Target="http://hubpages.com/literature/The-Winter-Poems#mod_23223763" TargetMode="External"/><Relationship Id="rId10" Type="http://schemas.openxmlformats.org/officeDocument/2006/relationships/hyperlink" Target="http://i382.photobucket.com/albums/oo270/katichika_photo/zima.jpg" TargetMode="External"/><Relationship Id="rId4" Type="http://schemas.openxmlformats.org/officeDocument/2006/relationships/hyperlink" Target="http://www.phototuning.ru/upload/image/4-lg.jpg" TargetMode="External"/><Relationship Id="rId9" Type="http://schemas.openxmlformats.org/officeDocument/2006/relationships/hyperlink" Target="https://pbenjay.files.wordpress.com/2011/01/jan-11-freshly-fallen-snow.jpg" TargetMode="External"/><Relationship Id="rId14" Type="http://schemas.openxmlformats.org/officeDocument/2006/relationships/hyperlink" Target="http://www.canteach.ca/elementary/songspoems7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6059"/>
          <a:stretch/>
        </p:blipFill>
        <p:spPr bwMode="auto">
          <a:xfrm>
            <a:off x="0" y="-13995"/>
            <a:ext cx="9144000" cy="687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4810" y="2333469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Interactive Quiz 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7-11 классов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41588" y="4272677"/>
            <a:ext cx="4721646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 №1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М. В Силантьева»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20" y="18401"/>
            <a:ext cx="88730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Walking </a:t>
            </a:r>
          </a:p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through the Winter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50" r="298"/>
          <a:stretch/>
        </p:blipFill>
        <p:spPr bwMode="auto">
          <a:xfrm>
            <a:off x="0" y="0"/>
            <a:ext cx="9724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13946" y="2984250"/>
            <a:ext cx="726210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It Snowed Last Night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Oh, it snowed last night It snowed last night.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sky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bears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had a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PILLOW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…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88024" y="6021288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FIGHT</a:t>
            </a:r>
          </a:p>
        </p:txBody>
      </p:sp>
    </p:spTree>
    <p:extLst>
      <p:ext uri="{BB962C8B-B14F-4D97-AF65-F5344CB8AC3E}">
        <p14:creationId xmlns:p14="http://schemas.microsoft.com/office/powerpoint/2010/main" val="32646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1" y="-6514"/>
            <a:ext cx="9143849" cy="686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9111" y="1412776"/>
            <a:ext cx="87022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little snowbirds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Dart along together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As they chatter love-words.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They love the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snow …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68144" y="5085184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17474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9"/>
          <a:stretch/>
        </p:blipFill>
        <p:spPr bwMode="auto">
          <a:xfrm>
            <a:off x="-10705" y="0"/>
            <a:ext cx="91547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046" y="2420888"/>
            <a:ext cx="61206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winter wind blows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winter wind blows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It gives me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shivers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From my head to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my … !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47864" y="5805264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toes</a:t>
            </a:r>
          </a:p>
        </p:txBody>
      </p:sp>
    </p:spTree>
    <p:extLst>
      <p:ext uri="{BB962C8B-B14F-4D97-AF65-F5344CB8AC3E}">
        <p14:creationId xmlns:p14="http://schemas.microsoft.com/office/powerpoint/2010/main" val="11447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6"/>
          <a:stretch/>
        </p:blipFill>
        <p:spPr bwMode="auto">
          <a:xfrm>
            <a:off x="-28330" y="-1307"/>
            <a:ext cx="9172330" cy="685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6182" y="26369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Outside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snow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falling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children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are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sleighing</a:t>
            </a:r>
            <a:endParaRPr lang="en-US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Sometimes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they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start snowballing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Outside the snow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… 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35688" y="6154738"/>
            <a:ext cx="28083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falling</a:t>
            </a:r>
          </a:p>
        </p:txBody>
      </p:sp>
    </p:spTree>
    <p:extLst>
      <p:ext uri="{BB962C8B-B14F-4D97-AF65-F5344CB8AC3E}">
        <p14:creationId xmlns:p14="http://schemas.microsoft.com/office/powerpoint/2010/main" val="23020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91980" y="6154738"/>
            <a:ext cx="24295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there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9541" y="299695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Dance like snowflakes, dance like snowflakes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 the air,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air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Whirling, twirling snowflakes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Whirling, twirling snowflakes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Here and there, here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and …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9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1\Desktop\яя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9" y="0"/>
            <a:ext cx="9156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33" y="2924944"/>
            <a:ext cx="42364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Snow </a:t>
            </a:r>
            <a:r>
              <a:rPr lang="en-US" sz="54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</a:t>
            </a:r>
            <a:r>
              <a:rPr lang="en-US" sz="54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puddles,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Snow </a:t>
            </a:r>
            <a:endParaRPr lang="en-US" sz="5400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54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street,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Snow in the gutters,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Snow on </a:t>
            </a:r>
            <a:r>
              <a:rPr lang="en-US" sz="54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my … !</a:t>
            </a:r>
            <a:endParaRPr lang="en-US" sz="3600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8404" y="6109618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feet</a:t>
            </a:r>
          </a:p>
        </p:txBody>
      </p:sp>
    </p:spTree>
    <p:extLst>
      <p:ext uri="{BB962C8B-B14F-4D97-AF65-F5344CB8AC3E}">
        <p14:creationId xmlns:p14="http://schemas.microsoft.com/office/powerpoint/2010/main" val="33856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1\Desktop\яя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7076"/>
            <a:ext cx="9144001" cy="68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2805452"/>
            <a:ext cx="43516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wind is howling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Over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my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house</a:t>
            </a:r>
            <a:endParaRPr lang="en-US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But I’m snuggled up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Like a little … 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8267" y="573325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mouse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1\Desktop\яя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9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98" y="2708920"/>
            <a:ext cx="56045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Frosty is the morning;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But the sun is bright,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Flooding all the landscape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With its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golden …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55976" y="5229200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20554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" y="2796411"/>
            <a:ext cx="52200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 never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know</a:t>
            </a:r>
            <a:endParaRPr lang="en-US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Just where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to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go,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When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all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world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full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of …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00759" y="551723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16336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01209" y="2564904"/>
            <a:ext cx="42364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1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day is cloudy and the wind is bold. Dress up warmly, you mustn't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get … ! 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57753" y="5949280"/>
            <a:ext cx="21602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42174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яя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07904" y="2793234"/>
            <a:ext cx="52445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snow comes down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 the dark of night.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When we awake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endParaRPr lang="ru-RU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world </a:t>
            </a:r>
            <a:endParaRPr lang="ru-RU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</a:t>
            </a:r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…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32040" y="6021288"/>
            <a:ext cx="21602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white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5563" y="2564904"/>
            <a:ext cx="60366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27784" y="5890773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last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50" y="166615"/>
            <a:ext cx="6750496" cy="6186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Snow forts, snowballs, angels, too, </a:t>
            </a:r>
          </a:p>
          <a:p>
            <a:pPr marL="45720" lvl="0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 the snow, so white and new. </a:t>
            </a:r>
          </a:p>
          <a:p>
            <a:pPr marL="45720" lvl="0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Slip and </a:t>
            </a:r>
          </a:p>
          <a:p>
            <a:pPr marL="45720" lvl="0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slide and </a:t>
            </a:r>
          </a:p>
          <a:p>
            <a:pPr marL="45720" lvl="0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skate so fast. </a:t>
            </a:r>
          </a:p>
          <a:p>
            <a:pPr marL="45720" lvl="0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Wintertime is here at … .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-fotki.yandex.ru/get/9756/59709858.66/0_103218_a83f33a9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34" y="1675543"/>
            <a:ext cx="9465732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Well Done!</a:t>
            </a:r>
          </a:p>
          <a:p>
            <a:endParaRPr lang="en-US" sz="6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Have a Nice Winter!</a:t>
            </a:r>
            <a:endParaRPr lang="ru-RU" sz="6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777" y="179348"/>
            <a:ext cx="277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629" y="1700808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hlinkClick r:id="rId2"/>
              </a:rPr>
              <a:t>http://img-fotki.yandex.ru/get/6515/39663434.237/0_7cb38_d9fb24c7_L.jpg</a:t>
            </a:r>
            <a:endParaRPr lang="ru-RU" sz="1400" dirty="0"/>
          </a:p>
          <a:p>
            <a:r>
              <a:rPr lang="ru-RU" sz="1400" b="1" u="sng" dirty="0">
                <a:hlinkClick r:id="rId3"/>
              </a:rPr>
              <a:t>http://wpapers.ru/wallpapers/nature/Winter/15116/PREV_%D0%97%D0%B8%D0%BC%D0%BD%D0%B8%D0%B9-%D0%BF%D0%B5%D0%B9%D0%B7%D0%B0%D0%B6.jpg</a:t>
            </a:r>
            <a:endParaRPr lang="ru-RU" sz="1400" dirty="0"/>
          </a:p>
          <a:p>
            <a:r>
              <a:rPr lang="ru-RU" sz="1400" b="1" u="sng" dirty="0">
                <a:hlinkClick r:id="rId4"/>
              </a:rPr>
              <a:t>http://www.phototuning.ru/upload/image/4-lg.jpg</a:t>
            </a:r>
            <a:endParaRPr lang="ru-RU" sz="1400" dirty="0"/>
          </a:p>
          <a:p>
            <a:r>
              <a:rPr lang="ru-RU" sz="1400" b="1" u="sng" dirty="0">
                <a:hlinkClick r:id="rId5"/>
              </a:rPr>
              <a:t>https://picload.files.wordpress.com/2014/04/4-magical-winter-in-quebec-forest-canada.png</a:t>
            </a:r>
            <a:endParaRPr lang="ru-RU" sz="1400" dirty="0"/>
          </a:p>
          <a:p>
            <a:r>
              <a:rPr lang="ru-RU" sz="1400" b="1" u="sng" dirty="0">
                <a:hlinkClick r:id="rId6"/>
              </a:rPr>
              <a:t>http://7-themes.com/data_images/out/14/6816034-winter-landscape-wallpaper.jpg</a:t>
            </a:r>
            <a:endParaRPr lang="ru-RU" sz="1400" dirty="0"/>
          </a:p>
          <a:p>
            <a:r>
              <a:rPr lang="ru-RU" sz="1400" b="1" u="sng" dirty="0">
                <a:hlinkClick r:id="rId7"/>
              </a:rPr>
              <a:t>http://hdpicorner.com/wp-content/uploads/2015/05/Winter-Snow-Images-690x518.png</a:t>
            </a:r>
            <a:endParaRPr lang="ru-RU" sz="1400" dirty="0"/>
          </a:p>
          <a:p>
            <a:r>
              <a:rPr lang="ru-RU" sz="1400" b="1" u="sng" dirty="0">
                <a:hlinkClick r:id="rId8"/>
              </a:rPr>
              <a:t>http://thumbs.dreamstime.com/x/english-winter-snow-17663870.jpg</a:t>
            </a:r>
            <a:endParaRPr lang="ru-RU" sz="1400" dirty="0"/>
          </a:p>
          <a:p>
            <a:r>
              <a:rPr lang="ru-RU" sz="1400" b="1" u="sng" dirty="0">
                <a:hlinkClick r:id="rId9"/>
              </a:rPr>
              <a:t>https://pbenjay.files.wordpress.com/2011/01/jan-11-freshly-fallen-snow.jpg</a:t>
            </a:r>
            <a:endParaRPr lang="ru-RU" sz="1400" dirty="0"/>
          </a:p>
          <a:p>
            <a:r>
              <a:rPr lang="ru-RU" sz="1400" b="1" u="sng" dirty="0">
                <a:hlinkClick r:id="rId10"/>
              </a:rPr>
              <a:t>http://i382.photobucket.com/albums/oo270/katichika_photo/zima.jpg</a:t>
            </a:r>
            <a:endParaRPr lang="ru-RU" sz="1400" dirty="0"/>
          </a:p>
          <a:p>
            <a:r>
              <a:rPr lang="ru-RU" sz="1400" b="1" u="sng" dirty="0">
                <a:hlinkClick r:id="rId11"/>
              </a:rPr>
              <a:t>http://dybiz.com/sites_randomblog/wp-content/uploads/2011/09/winter-snow-beautiful-season-photo.jpg</a:t>
            </a:r>
            <a:endParaRPr lang="ru-RU" sz="1400" dirty="0"/>
          </a:p>
          <a:p>
            <a:r>
              <a:rPr lang="ru-RU" sz="1400" b="1" u="sng" dirty="0">
                <a:hlinkClick r:id="rId12"/>
              </a:rPr>
              <a:t>https://encrypted-tbn3.gstatic.com/images?q=tbn:ANd9GcSx9FYL87HqwQ8TFa8ULfC0i97RhV97uxSc-muqdYSs-DtiVfGW</a:t>
            </a:r>
            <a:endParaRPr lang="ru-RU" sz="1400" dirty="0"/>
          </a:p>
          <a:p>
            <a:r>
              <a:rPr lang="ru-RU" sz="1400" b="1" u="sng" dirty="0">
                <a:hlinkClick r:id="rId13"/>
              </a:rPr>
              <a:t>http://www.wetcanvas.com/Community/images/21-Jan-2008/114249-Bridge_at_Russian_Jack.jpg</a:t>
            </a:r>
            <a:endParaRPr lang="ru-RU" sz="1400" dirty="0"/>
          </a:p>
          <a:p>
            <a:r>
              <a:rPr lang="ru-RU" sz="1400" b="1" u="sng" dirty="0" smtClean="0">
                <a:hlinkClick r:id="rId14"/>
              </a:rPr>
              <a:t>http</a:t>
            </a:r>
            <a:r>
              <a:rPr lang="ru-RU" sz="1400" b="1" u="sng" dirty="0">
                <a:hlinkClick r:id="rId14"/>
              </a:rPr>
              <a:t>://www.canteach.ca/elementary/songspoems7.html</a:t>
            </a:r>
            <a:endParaRPr lang="ru-RU" sz="1400" dirty="0"/>
          </a:p>
          <a:p>
            <a:r>
              <a:rPr lang="ru-RU" sz="1400" b="1" u="sng" dirty="0">
                <a:hlinkClick r:id="rId15"/>
              </a:rPr>
              <a:t>http://hubpages.com/literature/The-Winter-Poems#mod_23223763</a:t>
            </a:r>
            <a:r>
              <a:rPr lang="ru-RU" sz="1400" b="1" dirty="0"/>
              <a:t> </a:t>
            </a:r>
            <a:endParaRPr lang="ru-RU" sz="1400" dirty="0"/>
          </a:p>
          <a:p>
            <a:r>
              <a:rPr lang="ru-RU" sz="1400" b="1" u="sng" dirty="0">
                <a:hlinkClick r:id="rId16"/>
              </a:rPr>
              <a:t>http://www.mrsjonesroom.com/themes/winter.html#songs</a:t>
            </a:r>
            <a:endParaRPr lang="ru-RU" sz="1400" dirty="0"/>
          </a:p>
          <a:p>
            <a:r>
              <a:rPr lang="ru-RU" sz="1400" b="1" u="sng" dirty="0">
                <a:hlinkClick r:id="rId17"/>
              </a:rPr>
              <a:t>http://www.childfun.com/themes/seasonal/snow/#Snow_Songs_Poems_and_Finger_Plays</a:t>
            </a:r>
            <a:r>
              <a:rPr lang="ru-RU" sz="1400" b="1" dirty="0"/>
              <a:t> </a:t>
            </a:r>
            <a:endParaRPr lang="ru-RU" sz="1400" dirty="0"/>
          </a:p>
          <a:p>
            <a:r>
              <a:rPr lang="ru-RU" sz="1400" b="1" u="sng" dirty="0">
                <a:hlinkClick r:id="rId18"/>
              </a:rPr>
              <a:t>http://www.poetrysoup.com/poems/about/funny_snow_poems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74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r="92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846" y="294703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Delicate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and feathery,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Crystal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clear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And white,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Six-point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stars </a:t>
            </a:r>
            <a:endParaRPr lang="en-US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Come tumbling,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Softly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… . 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4048" y="5877272"/>
            <a:ext cx="33843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21205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/>
          <a:stretch/>
        </p:blipFill>
        <p:spPr bwMode="auto">
          <a:xfrm>
            <a:off x="-34528" y="0"/>
            <a:ext cx="9178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4528" y="280095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See the pretty snowflakes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Falling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from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sky;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On the wall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and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housetops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Soft and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thick they …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48264" y="5589240"/>
            <a:ext cx="15841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lie</a:t>
            </a:r>
          </a:p>
        </p:txBody>
      </p:sp>
    </p:spTree>
    <p:extLst>
      <p:ext uri="{BB962C8B-B14F-4D97-AF65-F5344CB8AC3E}">
        <p14:creationId xmlns:p14="http://schemas.microsoft.com/office/powerpoint/2010/main" val="10194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6"/>
          <a:stretch/>
        </p:blipFill>
        <p:spPr bwMode="auto">
          <a:xfrm>
            <a:off x="-5499" y="-13139"/>
            <a:ext cx="9149499" cy="687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5499" y="23488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Sing a song of winter,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Frost is in the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air. </a:t>
            </a:r>
            <a:endParaRPr lang="en-US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Sing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song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of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winter,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Snowflakes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every… . 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39952" y="587727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6232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0"/>
          <a:stretch/>
        </p:blipFill>
        <p:spPr bwMode="auto">
          <a:xfrm>
            <a:off x="-1" y="-20894"/>
            <a:ext cx="9144001" cy="687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70130" y="2636912"/>
            <a:ext cx="517387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Snow on the mountain tops,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Snow on the trees,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Snow everywhere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walk,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Way up to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my …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0" y="6154738"/>
            <a:ext cx="21602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knees</a:t>
            </a:r>
          </a:p>
        </p:txBody>
      </p:sp>
    </p:spTree>
    <p:extLst>
      <p:ext uri="{BB962C8B-B14F-4D97-AF65-F5344CB8AC3E}">
        <p14:creationId xmlns:p14="http://schemas.microsoft.com/office/powerpoint/2010/main" val="38046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97513" y="2793236"/>
            <a:ext cx="42364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Winters season,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may be dark and cold,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But if you look closer,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there's plenty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of … 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36096" y="5975041"/>
            <a:ext cx="17281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6577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006" y="2924944"/>
            <a:ext cx="87009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frost is on the roof,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frost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on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ground.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frost is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on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window,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frost is </a:t>
            </a: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all … !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5085184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around</a:t>
            </a:r>
          </a:p>
        </p:txBody>
      </p:sp>
    </p:spTree>
    <p:extLst>
      <p:ext uri="{BB962C8B-B14F-4D97-AF65-F5344CB8AC3E}">
        <p14:creationId xmlns:p14="http://schemas.microsoft.com/office/powerpoint/2010/main" val="24055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1\Desktop\я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0" y="0"/>
            <a:ext cx="9169220" cy="6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45" y="279323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snow fell gently all the night.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It made a blanket soft and white.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It covered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houses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flowers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and </a:t>
            </a: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ground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But did not make </a:t>
            </a:r>
            <a:endParaRPr lang="en-US" sz="5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single … .</a:t>
            </a:r>
            <a:endParaRPr lang="en-US" sz="3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1999" y="6168399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eaLnBrk="1" fontAlgn="auto" hangingPunct="1">
              <a:lnSpc>
                <a:spcPts val="4000"/>
              </a:lnSpc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en-US" sz="4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sound</a:t>
            </a: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533</Words>
  <Application>Microsoft Office PowerPoint</Application>
  <PresentationFormat>Экран (4:3)</PresentationFormat>
  <Paragraphs>167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42</cp:revision>
  <dcterms:created xsi:type="dcterms:W3CDTF">2015-12-01T15:05:25Z</dcterms:created>
  <dcterms:modified xsi:type="dcterms:W3CDTF">2015-12-06T16:44:30Z</dcterms:modified>
</cp:coreProperties>
</file>