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bliofond.ru/view.aspx?id=15964#1" TargetMode="External"/><Relationship Id="rId2" Type="http://schemas.openxmlformats.org/officeDocument/2006/relationships/hyperlink" Target="http://5fan.ru/wievjob.php?id=7047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p-lib.ru/pedagogika/dzhurinskii/dzhurinskii12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34747" y="1717031"/>
            <a:ext cx="9371012" cy="22627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Презентация на тему:</a:t>
            </a:r>
            <a:br>
              <a:rPr lang="ru-RU" dirty="0" smtClean="0"/>
            </a:br>
            <a:r>
              <a:rPr lang="ru-RU" dirty="0" smtClean="0"/>
              <a:t>«Педагогическая мысль Древнего Китая»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13926" y="3979813"/>
            <a:ext cx="8915399" cy="2305658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Автор материала:</a:t>
            </a:r>
          </a:p>
          <a:p>
            <a:pPr algn="r"/>
            <a:r>
              <a:rPr lang="ru-RU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Чепишко</a:t>
            </a:r>
            <a:r>
              <a:rPr lang="ru-RU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Яна Константиновна.</a:t>
            </a:r>
          </a:p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Студентка 2 курса направления подготовки «педагогическое образование: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Дополнительное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образование (дизайн и компьютерная графика, дизайн интерьера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algn="r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Преподаватель:</a:t>
            </a:r>
          </a:p>
          <a:p>
            <a:pPr algn="r"/>
            <a:r>
              <a:rPr lang="ru-RU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Татьяна </a:t>
            </a:r>
            <a:r>
              <a:rPr lang="ru-RU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Владимировна Панченко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algn="r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/>
              <a:t>К</a:t>
            </a:r>
            <a:r>
              <a:rPr lang="ru-RU" dirty="0" smtClean="0"/>
              <a:t>андидат </a:t>
            </a:r>
            <a:r>
              <a:rPr lang="ru-RU" dirty="0"/>
              <a:t>педагогических наук, доцент кафедры педагогики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Мурманского арктического государственного университета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47503" y="6458465"/>
            <a:ext cx="2298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Мурманск, 2015г.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7957" y="420130"/>
            <a:ext cx="6236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ФГБОУ ВПО «МАГУ»</a:t>
            </a:r>
          </a:p>
          <a:p>
            <a:pPr algn="ct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Учебная дисциплина: Педагогика</a:t>
            </a: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567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Классический труд, в котором нашли отражение педагогические взгляды Конфуция, - это трактат "Беседы и суждения" ("Лунь </a:t>
            </a:r>
            <a:r>
              <a:rPr lang="ru-RU" sz="2000" dirty="0" err="1"/>
              <a:t>юй</a:t>
            </a:r>
            <a:r>
              <a:rPr lang="ru-RU" sz="2000" dirty="0"/>
              <a:t>"). В нем воспроизведены беседы философа с учениками. Начиная с II в. н. э. трактат был обязательным для заучивания наизусть в школе.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89212" y="3530128"/>
            <a:ext cx="8915399" cy="174208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трактате есть глава "Об учении", где содержится развернутая характеристика дидактических идей в духе конфуцианства. В главе излагаются задачи и программа 9-летнего образования и воспитания. Начинать обучение предлагалось в возрасте 7-8 лет. После первого учебного года выясняли, умеет ли школьник читать и каковы его способности, через три года - питает ли ученик склонность к учению, приятно ли ему общество товарищей, через пять лет - насколько глубоки его знания и сильна привязанность к наставнику, через семь лет - способен ли он к рассудочным суждениям и умеет ли выбирать друзей, и, наконец, через девять лет выпускник школы должен был "твердо стоять в науке".</a:t>
            </a:r>
          </a:p>
        </p:txBody>
      </p:sp>
    </p:spTree>
    <p:extLst>
      <p:ext uri="{BB962C8B-B14F-4D97-AF65-F5344CB8AC3E}">
        <p14:creationId xmlns:p14="http://schemas.microsoft.com/office/powerpoint/2010/main" val="159072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90120" y="624110"/>
            <a:ext cx="9214492" cy="1280890"/>
          </a:xfrm>
        </p:spPr>
        <p:txBody>
          <a:bodyPr>
            <a:noAutofit/>
          </a:bodyPr>
          <a:lstStyle/>
          <a:p>
            <a:r>
              <a:rPr lang="ru-RU" sz="2000" dirty="0"/>
              <a:t>По-своему развили конфуцианский взгляд на воспитание и образование китайские мыслители </a:t>
            </a:r>
            <a:r>
              <a:rPr lang="ru-RU" sz="2000" dirty="0" smtClean="0"/>
              <a:t>Мэн-</a:t>
            </a:r>
            <a:r>
              <a:rPr lang="ru-RU" sz="2000" dirty="0" err="1" smtClean="0"/>
              <a:t>цзы</a:t>
            </a:r>
            <a:r>
              <a:rPr lang="ru-RU" sz="2000" dirty="0" smtClean="0"/>
              <a:t> </a:t>
            </a:r>
            <a:r>
              <a:rPr lang="ru-RU" sz="2000" dirty="0"/>
              <a:t>(Мэн </a:t>
            </a:r>
            <a:r>
              <a:rPr lang="ru-RU" sz="2000" dirty="0" err="1"/>
              <a:t>Кэ</a:t>
            </a:r>
            <a:r>
              <a:rPr lang="ru-RU" sz="2000" dirty="0"/>
              <a:t>) (372-289 гг. до н. э.) и </a:t>
            </a:r>
            <a:r>
              <a:rPr lang="ru-RU" sz="2000" dirty="0" err="1" smtClean="0"/>
              <a:t>Сюнь-цзы</a:t>
            </a:r>
            <a:r>
              <a:rPr lang="ru-RU" sz="2000" dirty="0" smtClean="0"/>
              <a:t> </a:t>
            </a:r>
            <a:r>
              <a:rPr lang="ru-RU" sz="2000" dirty="0"/>
              <a:t>(</a:t>
            </a:r>
            <a:r>
              <a:rPr lang="ru-RU" sz="2000" dirty="0" err="1"/>
              <a:t>Сюнь</a:t>
            </a:r>
            <a:r>
              <a:rPr lang="ru-RU" sz="2000" dirty="0"/>
              <a:t> </a:t>
            </a:r>
            <a:r>
              <a:rPr lang="ru-RU" sz="2000" dirty="0" err="1"/>
              <a:t>Куан</a:t>
            </a:r>
            <a:r>
              <a:rPr lang="ru-RU" sz="2000" dirty="0"/>
              <a:t>) (298-238 гг. до н. э.). Оба имели свои </a:t>
            </a:r>
            <a:r>
              <a:rPr lang="ru-RU" sz="2000" dirty="0" smtClean="0"/>
              <a:t>школы</a:t>
            </a:r>
            <a:r>
              <a:rPr lang="ru-RU" sz="2000" dirty="0"/>
              <a:t>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Мэн-</a:t>
            </a:r>
            <a:r>
              <a:rPr lang="ru-RU" sz="1200" dirty="0" err="1" smtClean="0"/>
              <a:t>цзы</a:t>
            </a:r>
            <a:r>
              <a:rPr lang="ru-RU" sz="1200" dirty="0" smtClean="0"/>
              <a:t> </a:t>
            </a:r>
            <a:r>
              <a:rPr lang="ru-RU" sz="1200" dirty="0"/>
              <a:t>выдвигал тезис о доброй природе человека, и потому определял воспитание как формирование высоконравственных людей.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sz="1200" dirty="0" err="1" smtClean="0"/>
              <a:t>Сюнь-цзы</a:t>
            </a:r>
            <a:r>
              <a:rPr lang="ru-RU" sz="1200" dirty="0"/>
              <a:t>, напротив, придерживался взгляда о злой природе человека и задачу воспитания видел в преодолении злого начала.</a:t>
            </a:r>
          </a:p>
        </p:txBody>
      </p:sp>
      <p:pic>
        <p:nvPicPr>
          <p:cNvPr id="8196" name="Picture 4" descr="http://dmirix.ru/wp-content/uploads/2014/08/xunzi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68" y="2546349"/>
            <a:ext cx="2666464" cy="359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p-learning.com.cn/uploads/allimg/140109/1-140109161440L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557" y="2545737"/>
            <a:ext cx="3143978" cy="36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892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89211" y="847788"/>
            <a:ext cx="8915399" cy="1468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Вывод:</a:t>
            </a:r>
            <a:endParaRPr lang="ru-RU" sz="28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589210" y="2656918"/>
            <a:ext cx="8915399" cy="860400"/>
          </a:xfrm>
        </p:spPr>
        <p:txBody>
          <a:bodyPr>
            <a:noAutofit/>
          </a:bodyPr>
          <a:lstStyle/>
          <a:p>
            <a:r>
              <a:rPr lang="ru-RU" sz="1800" dirty="0"/>
              <a:t>На исходе эпохи Древнего Китая (II в. до н. э.-II в. н. э.) конфуцианство являлось официальной идеологией, в том числе идеологией образования и воспитания. В этот период образованность получила сравнительно широкое распространение. Вырос престиж обученного человека, сложился своеобразный культ образованности. Школьное дело превратилось в неотъемлемую часть государственной политики. Возникла система государственных экзаменов на чиновничьи должности. Прошедшие курс школьного образования в сдаче таких экзаменов видели путь к общественной карьере.</a:t>
            </a:r>
          </a:p>
        </p:txBody>
      </p:sp>
    </p:spTree>
    <p:extLst>
      <p:ext uri="{BB962C8B-B14F-4D97-AF65-F5344CB8AC3E}">
        <p14:creationId xmlns:p14="http://schemas.microsoft.com/office/powerpoint/2010/main" val="2625053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Список литературы: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189036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5fan.ru/wievjob.php?id=7047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www.bibliofond.ru/view.aspx?id=15964#1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www.p-lib.ru/pedagogika/dzhurinskii/dzhurinskii12.html</a:t>
            </a: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3740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9974" y="442877"/>
            <a:ext cx="8911687" cy="1913144"/>
          </a:xfrm>
        </p:spPr>
        <p:txBody>
          <a:bodyPr>
            <a:noAutofit/>
          </a:bodyPr>
          <a:lstStyle/>
          <a:p>
            <a:r>
              <a:rPr lang="ru-RU" sz="2400" dirty="0"/>
              <a:t>В основе богатых и своеобразных педагогических традиций Древнего Китая, как и других первых человеческих цивилизаций, лежит опыт семейно-общественного воспитания, уходящий корнями в первобытную эпоху.</a:t>
            </a:r>
          </a:p>
        </p:txBody>
      </p:sp>
      <p:pic>
        <p:nvPicPr>
          <p:cNvPr id="2050" name="Picture 2" descr="http://os1.i.ua/1/3/39163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298" y="2356021"/>
            <a:ext cx="7405816" cy="4382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476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217944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1800" dirty="0"/>
              <a:t>В Китае веками складывался педагогический идеал, который предусматривал воспитание начитанного, внешне вежливого, обладающего внутренним самообладанием человека, умеющего "заглянуть глубоко в себя и установить мир и гармонию в своей душе</a:t>
            </a:r>
            <a:r>
              <a:rPr lang="ru-RU" sz="1800" dirty="0" smtClean="0"/>
              <a:t>".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/>
              <a:t>В основе воспитательных отношений лежало уважение младших к старшим. Наставник почитался, как отец. Деятельность учителя считалась весьма почтенной. Приобретение образования было делом крайне важным.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29"/>
          <a:stretch/>
        </p:blipFill>
        <p:spPr>
          <a:xfrm>
            <a:off x="2776151" y="2842054"/>
            <a:ext cx="8081319" cy="376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88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932841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sz="1800" dirty="0"/>
              <a:t>Согласно древним книгам, первые школы в Китае появились в 3-м тысячелетии до н. э. Они назывались </a:t>
            </a:r>
            <a:r>
              <a:rPr lang="ru-RU" sz="1800" dirty="0" err="1"/>
              <a:t>сян</a:t>
            </a:r>
            <a:r>
              <a:rPr lang="ru-RU" sz="1800" dirty="0"/>
              <a:t> и </a:t>
            </a:r>
            <a:r>
              <a:rPr lang="ru-RU" sz="1800" dirty="0" err="1"/>
              <a:t>сюй</a:t>
            </a:r>
            <a:r>
              <a:rPr lang="ru-RU" sz="1800" dirty="0"/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err="1"/>
              <a:t>Сян</a:t>
            </a:r>
            <a:r>
              <a:rPr lang="ru-RU" sz="1200" dirty="0"/>
              <a:t> возникли на месте прибежищ для престарелых, бравшихся обучать и наставлять молодежь.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505610" y="1821194"/>
            <a:ext cx="3999001" cy="576262"/>
          </a:xfrm>
        </p:spPr>
        <p:txBody>
          <a:bodyPr/>
          <a:lstStyle/>
          <a:p>
            <a:r>
              <a:rPr lang="ru-RU" sz="1400" dirty="0"/>
              <a:t>В </a:t>
            </a:r>
            <a:r>
              <a:rPr lang="ru-RU" sz="1400" dirty="0" err="1"/>
              <a:t>сюй</a:t>
            </a:r>
            <a:r>
              <a:rPr lang="ru-RU" sz="1400" dirty="0"/>
              <a:t> поначалу учили военному делу, в частности, стрельбе из лука.</a:t>
            </a:r>
          </a:p>
        </p:txBody>
      </p:sp>
      <p:pic>
        <p:nvPicPr>
          <p:cNvPr id="3074" name="Picture 2" descr="http://d3l2rivt3pqnj2.cloudfront.net/highres_images/easyart/3/0/3026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372" y="2549525"/>
            <a:ext cx="3609709" cy="380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694.ph.126.net/dPfUV1robKrlc85_ta0hbg%3D%3D/286625968784579135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563" y="2559668"/>
            <a:ext cx="4338637" cy="379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0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1946095"/>
          </a:xfrm>
        </p:spPr>
        <p:txBody>
          <a:bodyPr>
            <a:noAutofit/>
          </a:bodyPr>
          <a:lstStyle/>
          <a:p>
            <a:r>
              <a:rPr lang="ru-RU" sz="1800" dirty="0"/>
              <a:t>Позже для обозначения учебного заведения пользовались словом </a:t>
            </a:r>
            <a:r>
              <a:rPr lang="ru-RU" sz="1800" dirty="0" err="1"/>
              <a:t>сюэ</a:t>
            </a:r>
            <a:r>
              <a:rPr lang="ru-RU" sz="1800" dirty="0"/>
              <a:t> (учить, учиться). Первые свидетельства о </a:t>
            </a:r>
            <a:r>
              <a:rPr lang="ru-RU" sz="1800" dirty="0" err="1"/>
              <a:t>сюэ</a:t>
            </a:r>
            <a:r>
              <a:rPr lang="ru-RU" sz="1800" dirty="0"/>
              <a:t> содержатся в отдельных надписях эпохи </a:t>
            </a:r>
            <a:r>
              <a:rPr lang="ru-RU" sz="1800" dirty="0" err="1"/>
              <a:t>Шан</a:t>
            </a:r>
            <a:r>
              <a:rPr lang="ru-RU" sz="1800" dirty="0"/>
              <a:t> (Инь) (XVI-XI вв. до н. э.). В тогдашних </a:t>
            </a:r>
            <a:r>
              <a:rPr lang="ru-RU" sz="1800" dirty="0" err="1"/>
              <a:t>сюэ</a:t>
            </a:r>
            <a:r>
              <a:rPr lang="ru-RU" sz="1800" dirty="0"/>
              <a:t> учились лишь дети свободных и состоятельных людей. В программу обучения и воспитания входили шесть искусств: мораль, письмо, счет, музыка, стрельба из лука, управление лошадью.</a:t>
            </a:r>
          </a:p>
        </p:txBody>
      </p:sp>
      <p:pic>
        <p:nvPicPr>
          <p:cNvPr id="4102" name="Picture 6" descr="http://www.tritri.org/Data/Sites/1/media/Hinh%20tin%20tuc/ancient-chinese-social-lif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394" y="2570205"/>
            <a:ext cx="4544933" cy="380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s3.timetoast.com/public/uploads/photos/2954680/Tang_Dynasty_Painting.jpg?13493266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250" y="2570204"/>
            <a:ext cx="3928805" cy="380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550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2028474"/>
          </a:xfrm>
        </p:spPr>
        <p:txBody>
          <a:bodyPr>
            <a:noAutofit/>
          </a:bodyPr>
          <a:lstStyle/>
          <a:p>
            <a:r>
              <a:rPr lang="ru-RU" sz="1600" dirty="0"/>
              <a:t> Эпоху </a:t>
            </a:r>
            <a:r>
              <a:rPr lang="ru-RU" sz="1600" dirty="0" err="1"/>
              <a:t>Шан</a:t>
            </a:r>
            <a:r>
              <a:rPr lang="ru-RU" sz="1600" dirty="0"/>
              <a:t> (Инь) сменила эпоха Чжоу (XI-III вв. до н. э.). В этот период в школах обучались дети из высокопоставленных слоев (</a:t>
            </a:r>
            <a:r>
              <a:rPr lang="ru-RU" sz="1600" dirty="0" err="1"/>
              <a:t>госюэ</a:t>
            </a:r>
            <a:r>
              <a:rPr lang="ru-RU" sz="1600" dirty="0"/>
              <a:t>) и менее родовитой знати (</a:t>
            </a:r>
            <a:r>
              <a:rPr lang="ru-RU" sz="1600" dirty="0" err="1"/>
              <a:t>сансюэ</a:t>
            </a:r>
            <a:r>
              <a:rPr lang="ru-RU" sz="1600" dirty="0"/>
              <a:t>): </a:t>
            </a:r>
            <a:r>
              <a:rPr lang="ru-RU" sz="1600" dirty="0" err="1"/>
              <a:t>госюэ</a:t>
            </a:r>
            <a:r>
              <a:rPr lang="ru-RU" sz="1600" dirty="0"/>
              <a:t> -в столице, </a:t>
            </a:r>
            <a:r>
              <a:rPr lang="ru-RU" sz="1600" dirty="0" err="1"/>
              <a:t>сансюэ</a:t>
            </a:r>
            <a:r>
              <a:rPr lang="ru-RU" sz="1600" dirty="0"/>
              <a:t> - в провинциальных городах.</a:t>
            </a:r>
            <a:br>
              <a:rPr lang="ru-RU" sz="1600" dirty="0"/>
            </a:br>
            <a:r>
              <a:rPr lang="ru-RU" sz="1600" dirty="0"/>
              <a:t>   Главной целью обучения было освоение иероглифического письма. Ко времени возникновения первых школ иероглифическим письмом владели немногие - так называемые пишущие жрецы. Умение пользоваться иероглификой передавалось по наследству и распространялось в обществе крайне медленно.</a:t>
            </a:r>
          </a:p>
        </p:txBody>
      </p:sp>
      <p:pic>
        <p:nvPicPr>
          <p:cNvPr id="5122" name="Picture 2" descr="http://bse.sci-lib.com/pictures/16/02/2662639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833" y="3106999"/>
            <a:ext cx="2584624" cy="2863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likebook.ru/store/pictures/178/178362/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024" y="3006811"/>
            <a:ext cx="4836555" cy="3064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286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Китай стоит в ряду древних цивилизаций, где были сделаны первые попытки теоретически осмыслить воспитание и образование. Основные философские школы сформировались в Китае к VI в. до н. э. К ним относились: </a:t>
            </a:r>
            <a:r>
              <a:rPr lang="ru-RU" sz="2000" b="1" dirty="0"/>
              <a:t>даосизм, буддизм и конфуцианство</a:t>
            </a:r>
            <a:r>
              <a:rPr lang="ru-RU" sz="2000" dirty="0"/>
              <a:t>.</a:t>
            </a:r>
          </a:p>
        </p:txBody>
      </p:sp>
      <p:pic>
        <p:nvPicPr>
          <p:cNvPr id="6146" name="Picture 2" descr="http://d15mj6e6qmt1na.cloudfront.net/i/1299879/6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11"/>
          <a:stretch/>
        </p:blipFill>
        <p:spPr bwMode="auto">
          <a:xfrm>
            <a:off x="1336231" y="2117432"/>
            <a:ext cx="2983041" cy="412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8/8e/Chang_Sheng-wen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119" y="2117432"/>
            <a:ext cx="3447667" cy="412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3.ce.cn/cathay/person/201005/30/W02010053034981638203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0" r="13003"/>
          <a:stretch/>
        </p:blipFill>
        <p:spPr bwMode="auto">
          <a:xfrm>
            <a:off x="8557055" y="2117432"/>
            <a:ext cx="2561968" cy="4126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012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3505199" cy="989012"/>
          </a:xfrm>
        </p:spPr>
        <p:txBody>
          <a:bodyPr>
            <a:noAutofit/>
          </a:bodyPr>
          <a:lstStyle/>
          <a:p>
            <a:r>
              <a:rPr lang="ru-RU" sz="2400" dirty="0"/>
              <a:t>Конфуций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(</a:t>
            </a:r>
            <a:r>
              <a:rPr lang="ru-RU" sz="2400" dirty="0"/>
              <a:t>551-479 гг. до н. э</a:t>
            </a:r>
            <a:r>
              <a:rPr lang="ru-RU" sz="2400" dirty="0" smtClean="0"/>
              <a:t>.)</a:t>
            </a:r>
            <a:endParaRPr lang="ru-RU" sz="24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ru-RU" dirty="0" err="1" smtClean="0"/>
              <a:t>оздал</a:t>
            </a:r>
            <a:r>
              <a:rPr lang="ru-RU" dirty="0" smtClean="0"/>
              <a:t> </a:t>
            </a:r>
            <a:r>
              <a:rPr lang="ru-RU" dirty="0"/>
              <a:t>свою школу, где, по преданию, прошли обучение до 3 тыс. учеников. В дальнейшем мыслитель почитался как божественный покровитель науки и образования. Методика преподавания в школе Конфуция предусматривала диалоги учителя с учениками, классификацию и сравнение фактов и явлений, подражание образцам.</a:t>
            </a:r>
            <a:br>
              <a:rPr lang="ru-RU" dirty="0"/>
            </a:br>
            <a:r>
              <a:rPr lang="ru-RU" dirty="0"/>
              <a:t>   Конфуций обобщил опыт воспитания и образования Древнего Китая и высказал собственные оригинальные идеи в этой области.</a:t>
            </a:r>
          </a:p>
        </p:txBody>
      </p:sp>
      <p:pic>
        <p:nvPicPr>
          <p:cNvPr id="7170" name="Picture 2" descr="http://www.shortly.com.ua/wp-content/uploads/2014/01/Konfuzius-17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270" y="446088"/>
            <a:ext cx="3831085" cy="541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896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11395" y="624110"/>
            <a:ext cx="8893216" cy="5389512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основе идей лежали общефилософские и социальные воззрения. Конфуций рассматривал воспитание, нравственное самосовершенствование как существенные факторы человеческого бытия, непременные условия благополучия. Стабильность общества, считал Конфуций, покоится на воспитании согласно социальному назначению: "Государь должен быть государем, сановник - сановником, отец - отцом, сын - сыном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".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 Философский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смысл заложен в постановке Конфуцием проблемы роли природы и общества в воспитании. Природа человека - тот материал, из которого при правильном воспитании можно формировать идеальную личность. Усматривая в воспитании огромную созидательную мощь, Конфуций, однако, не считал его всесильным, увязывая конечный педагогический результат с наследственностью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   Развивая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этот тезис, Конфуций отмечал, что возможности людей от природы неодинаковы. Он различал обладателей высшей врожденной мудрости ("сыны неба", "правители"), тех, кто достигает знания благодаря учению и вопреки ограниченным природным задаткам ("благородные мужи", "опора государства"), людей, не способных к трудному процессу постижения знаний ("чернь").</a:t>
            </a:r>
          </a:p>
        </p:txBody>
      </p:sp>
      <p:sp>
        <p:nvSpPr>
          <p:cNvPr id="6" name="Овал 5"/>
          <p:cNvSpPr/>
          <p:nvPr/>
        </p:nvSpPr>
        <p:spPr>
          <a:xfrm>
            <a:off x="2685535" y="799070"/>
            <a:ext cx="4942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685535" y="2710249"/>
            <a:ext cx="4942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734962" y="436605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889415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101</TotalTime>
  <Words>670</Words>
  <Application>Microsoft Office PowerPoint</Application>
  <PresentationFormat>Широкоэкранный</PresentationFormat>
  <Paragraphs>33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Легкий дым</vt:lpstr>
      <vt:lpstr>Презентация на тему: «Педагогическая мысль Древнего Китая»</vt:lpstr>
      <vt:lpstr>В основе богатых и своеобразных педагогических традиций Древнего Китая, как и других первых человеческих цивилизаций, лежит опыт семейно-общественного воспитания, уходящий корнями в первобытную эпоху.</vt:lpstr>
      <vt:lpstr> В Китае веками складывался педагогический идеал, который предусматривал воспитание начитанного, внешне вежливого, обладающего внутренним самообладанием человека, умеющего "заглянуть глубоко в себя и установить мир и гармонию в своей душе". В основе воспитательных отношений лежало уважение младших к старшим. Наставник почитался, как отец. Деятельность учителя считалась весьма почтенной. Приобретение образования было делом крайне важным. </vt:lpstr>
      <vt:lpstr> Согласно древним книгам, первые школы в Китае появились в 3-м тысячелетии до н. э. Они назывались сян и сюй.</vt:lpstr>
      <vt:lpstr>Позже для обозначения учебного заведения пользовались словом сюэ (учить, учиться). Первые свидетельства о сюэ содержатся в отдельных надписях эпохи Шан (Инь) (XVI-XI вв. до н. э.). В тогдашних сюэ учились лишь дети свободных и состоятельных людей. В программу обучения и воспитания входили шесть искусств: мораль, письмо, счет, музыка, стрельба из лука, управление лошадью.</vt:lpstr>
      <vt:lpstr> Эпоху Шан (Инь) сменила эпоха Чжоу (XI-III вв. до н. э.). В этот период в школах обучались дети из высокопоставленных слоев (госюэ) и менее родовитой знати (сансюэ): госюэ -в столице, сансюэ - в провинциальных городах.    Главной целью обучения было освоение иероглифического письма. Ко времени возникновения первых школ иероглифическим письмом владели немногие - так называемые пишущие жрецы. Умение пользоваться иероглификой передавалось по наследству и распространялось в обществе крайне медленно.</vt:lpstr>
      <vt:lpstr>Китай стоит в ряду древних цивилизаций, где были сделаны первые попытки теоретически осмыслить воспитание и образование. Основные философские школы сформировались в Китае к VI в. до н. э. К ним относились: даосизм, буддизм и конфуцианство.</vt:lpstr>
      <vt:lpstr>Конфуций  (551-479 гг. до н. э.)</vt:lpstr>
      <vt:lpstr>  В основе идей лежали общефилософские и социальные воззрения. Конфуций рассматривал воспитание, нравственное самосовершенствование как существенные факторы человеческого бытия, непременные условия благополучия. Стабильность общества, считал Конфуций, покоится на воспитании согласно социальному назначению: "Государь должен быть государем, сановник - сановником, отец - отцом, сын - сыном".   Философский смысл заложен в постановке Конфуцием проблемы роли природы и общества в воспитании. Природа человека - тот материал, из которого при правильном воспитании можно формировать идеальную личность. Усматривая в воспитании огромную созидательную мощь, Конфуций, однако, не считал его всесильным, увязывая конечный педагогический результат с наследственностью.    Развивая этот тезис, Конфуций отмечал, что возможности людей от природы неодинаковы. Он различал обладателей высшей врожденной мудрости ("сыны неба", "правители"), тех, кто достигает знания благодаря учению и вопреки ограниченным природным задаткам ("благородные мужи", "опора государства"), людей, не способных к трудному процессу постижения знаний ("чернь").</vt:lpstr>
      <vt:lpstr>Классический труд, в котором нашли отражение педагогические взгляды Конфуция, - это трактат "Беседы и суждения" ("Лунь юй"). В нем воспроизведены беседы философа с учениками. Начиная с II в. н. э. трактат был обязательным для заучивания наизусть в школе.</vt:lpstr>
      <vt:lpstr>По-своему развили конфуцианский взгляд на воспитание и образование китайские мыслители Мэн-цзы (Мэн Кэ) (372-289 гг. до н. э.) и Сюнь-цзы (Сюнь Куан) (298-238 гг. до н. э.). Оба имели свои школы.</vt:lpstr>
      <vt:lpstr>Вывод:</vt:lpstr>
      <vt:lpstr>Список литературы: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Яна</cp:lastModifiedBy>
  <cp:revision>13</cp:revision>
  <dcterms:created xsi:type="dcterms:W3CDTF">2015-12-06T17:30:00Z</dcterms:created>
  <dcterms:modified xsi:type="dcterms:W3CDTF">2015-12-08T16:51:07Z</dcterms:modified>
</cp:coreProperties>
</file>