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14" r:id="rId9"/>
    <p:sldId id="282" r:id="rId10"/>
    <p:sldId id="289" r:id="rId11"/>
    <p:sldId id="287" r:id="rId12"/>
    <p:sldId id="284" r:id="rId13"/>
    <p:sldId id="288" r:id="rId14"/>
    <p:sldId id="290" r:id="rId15"/>
    <p:sldId id="293" r:id="rId16"/>
    <p:sldId id="297" r:id="rId17"/>
    <p:sldId id="300" r:id="rId18"/>
    <p:sldId id="301" r:id="rId19"/>
    <p:sldId id="303" r:id="rId20"/>
    <p:sldId id="305" r:id="rId21"/>
    <p:sldId id="307" r:id="rId22"/>
    <p:sldId id="311" r:id="rId23"/>
    <p:sldId id="312" r:id="rId24"/>
    <p:sldId id="315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9872C-9399-4F1F-A1A9-40F403E69CE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24B99C2C-4FAD-4EC8-98A7-1B68F4823C6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культура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endParaRPr>
        </a:p>
      </dgm:t>
    </dgm:pt>
    <dgm:pt modelId="{14316964-BAB7-425D-BBA1-C2EC781706F3}" type="parTrans" cxnId="{A77F8B9F-8375-4162-B3BB-0DC4D8F02EBD}">
      <dgm:prSet/>
      <dgm:spPr/>
    </dgm:pt>
    <dgm:pt modelId="{484EF3FE-0D80-405E-903E-99832EDBC6CC}" type="sibTrans" cxnId="{A77F8B9F-8375-4162-B3BB-0DC4D8F02EBD}">
      <dgm:prSet/>
      <dgm:spPr/>
    </dgm:pt>
    <dgm:pt modelId="{C3BCA73D-6B2A-4E01-A111-A0762171B30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мировая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endParaRPr>
        </a:p>
      </dgm:t>
    </dgm:pt>
    <dgm:pt modelId="{37950F7F-0244-4353-BB06-1146A8013881}" type="parTrans" cxnId="{36F417F1-3685-4B68-8A3E-E394756932D9}">
      <dgm:prSet/>
      <dgm:spPr/>
    </dgm:pt>
    <dgm:pt modelId="{AAF8F8AA-5626-4E72-AE0A-CC9686834336}" type="sibTrans" cxnId="{36F417F1-3685-4B68-8A3E-E394756932D9}">
      <dgm:prSet/>
      <dgm:spPr/>
    </dgm:pt>
    <dgm:pt modelId="{5BAEA87E-E9DC-4731-B934-0150DB1503D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cs typeface="Arial" panose="020B0604020202020204" pitchFamily="34" charset="0"/>
            </a:rPr>
            <a:t>национальная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endParaRPr>
        </a:p>
      </dgm:t>
    </dgm:pt>
    <dgm:pt modelId="{6ECDD9D7-85AF-45A3-850C-A1DA2A5A085C}" type="parTrans" cxnId="{486197ED-45C9-483C-A18D-1F8251D39855}">
      <dgm:prSet/>
      <dgm:spPr/>
    </dgm:pt>
    <dgm:pt modelId="{40D9182C-0FDB-4C28-BE6E-BAF8A43C12BC}" type="sibTrans" cxnId="{486197ED-45C9-483C-A18D-1F8251D39855}">
      <dgm:prSet/>
      <dgm:spPr/>
    </dgm:pt>
    <dgm:pt modelId="{E10B3E9B-D9A7-4D0D-9D62-0950656D8354}" type="pres">
      <dgm:prSet presAssocID="{5AB9872C-9399-4F1F-A1A9-40F403E69C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C5A64D1-43EB-4E31-8D2D-F2A02D31DE5B}" type="pres">
      <dgm:prSet presAssocID="{24B99C2C-4FAD-4EC8-98A7-1B68F4823C65}" presName="hierRoot1" presStyleCnt="0">
        <dgm:presLayoutVars>
          <dgm:hierBranch/>
        </dgm:presLayoutVars>
      </dgm:prSet>
      <dgm:spPr/>
    </dgm:pt>
    <dgm:pt modelId="{A54BD217-3CD4-48EA-B4FB-6060A3510E8F}" type="pres">
      <dgm:prSet presAssocID="{24B99C2C-4FAD-4EC8-98A7-1B68F4823C65}" presName="rootComposite1" presStyleCnt="0"/>
      <dgm:spPr/>
    </dgm:pt>
    <dgm:pt modelId="{C9310EE5-12E8-48C4-9077-E04F286E0129}" type="pres">
      <dgm:prSet presAssocID="{24B99C2C-4FAD-4EC8-98A7-1B68F4823C65}" presName="rootText1" presStyleLbl="node0" presStyleIdx="0" presStyleCnt="1">
        <dgm:presLayoutVars>
          <dgm:chPref val="3"/>
        </dgm:presLayoutVars>
      </dgm:prSet>
      <dgm:spPr/>
    </dgm:pt>
    <dgm:pt modelId="{54F88A49-D4AD-4986-B099-FC42024A10DE}" type="pres">
      <dgm:prSet presAssocID="{24B99C2C-4FAD-4EC8-98A7-1B68F4823C65}" presName="rootConnector1" presStyleLbl="node1" presStyleIdx="0" presStyleCnt="0"/>
      <dgm:spPr/>
    </dgm:pt>
    <dgm:pt modelId="{E8A787A1-C69B-4C55-B00A-0B79F594A92A}" type="pres">
      <dgm:prSet presAssocID="{24B99C2C-4FAD-4EC8-98A7-1B68F4823C65}" presName="hierChild2" presStyleCnt="0"/>
      <dgm:spPr/>
    </dgm:pt>
    <dgm:pt modelId="{B842FFC7-33BF-4E91-B058-8348A2F826D5}" type="pres">
      <dgm:prSet presAssocID="{37950F7F-0244-4353-BB06-1146A8013881}" presName="Name35" presStyleLbl="parChTrans1D2" presStyleIdx="0" presStyleCnt="2"/>
      <dgm:spPr/>
    </dgm:pt>
    <dgm:pt modelId="{04CB7740-D311-4CC6-95C3-F678035A8731}" type="pres">
      <dgm:prSet presAssocID="{C3BCA73D-6B2A-4E01-A111-A0762171B305}" presName="hierRoot2" presStyleCnt="0">
        <dgm:presLayoutVars>
          <dgm:hierBranch/>
        </dgm:presLayoutVars>
      </dgm:prSet>
      <dgm:spPr/>
    </dgm:pt>
    <dgm:pt modelId="{773A2099-BCEB-422F-8B95-188EDD399C5F}" type="pres">
      <dgm:prSet presAssocID="{C3BCA73D-6B2A-4E01-A111-A0762171B305}" presName="rootComposite" presStyleCnt="0"/>
      <dgm:spPr/>
    </dgm:pt>
    <dgm:pt modelId="{535F3AEB-B09E-45B8-866E-9889AAF4F616}" type="pres">
      <dgm:prSet presAssocID="{C3BCA73D-6B2A-4E01-A111-A0762171B305}" presName="rootText" presStyleLbl="node2" presStyleIdx="0" presStyleCnt="2">
        <dgm:presLayoutVars>
          <dgm:chPref val="3"/>
        </dgm:presLayoutVars>
      </dgm:prSet>
      <dgm:spPr/>
    </dgm:pt>
    <dgm:pt modelId="{730F6DC2-7C08-412E-8445-471D45FF72B8}" type="pres">
      <dgm:prSet presAssocID="{C3BCA73D-6B2A-4E01-A111-A0762171B305}" presName="rootConnector" presStyleLbl="node2" presStyleIdx="0" presStyleCnt="2"/>
      <dgm:spPr/>
    </dgm:pt>
    <dgm:pt modelId="{F3D0ADCC-FAC4-434D-96EB-43AD47A7C34F}" type="pres">
      <dgm:prSet presAssocID="{C3BCA73D-6B2A-4E01-A111-A0762171B305}" presName="hierChild4" presStyleCnt="0"/>
      <dgm:spPr/>
    </dgm:pt>
    <dgm:pt modelId="{E416762E-5BE4-4EA0-A806-654E36378B48}" type="pres">
      <dgm:prSet presAssocID="{C3BCA73D-6B2A-4E01-A111-A0762171B305}" presName="hierChild5" presStyleCnt="0"/>
      <dgm:spPr/>
    </dgm:pt>
    <dgm:pt modelId="{55A90685-40A2-4E4C-97D2-538274062602}" type="pres">
      <dgm:prSet presAssocID="{6ECDD9D7-85AF-45A3-850C-A1DA2A5A085C}" presName="Name35" presStyleLbl="parChTrans1D2" presStyleIdx="1" presStyleCnt="2"/>
      <dgm:spPr/>
    </dgm:pt>
    <dgm:pt modelId="{811167B4-CF12-439D-9B87-CA18A1C40C47}" type="pres">
      <dgm:prSet presAssocID="{5BAEA87E-E9DC-4731-B934-0150DB1503D5}" presName="hierRoot2" presStyleCnt="0">
        <dgm:presLayoutVars>
          <dgm:hierBranch/>
        </dgm:presLayoutVars>
      </dgm:prSet>
      <dgm:spPr/>
    </dgm:pt>
    <dgm:pt modelId="{F6B33D3E-60AE-4ED7-BD5A-AD73343CCBC3}" type="pres">
      <dgm:prSet presAssocID="{5BAEA87E-E9DC-4731-B934-0150DB1503D5}" presName="rootComposite" presStyleCnt="0"/>
      <dgm:spPr/>
    </dgm:pt>
    <dgm:pt modelId="{B7706221-8111-4E18-8F4C-F5B63560D740}" type="pres">
      <dgm:prSet presAssocID="{5BAEA87E-E9DC-4731-B934-0150DB1503D5}" presName="rootText" presStyleLbl="node2" presStyleIdx="1" presStyleCnt="2">
        <dgm:presLayoutVars>
          <dgm:chPref val="3"/>
        </dgm:presLayoutVars>
      </dgm:prSet>
      <dgm:spPr/>
    </dgm:pt>
    <dgm:pt modelId="{F85E477D-4977-4870-A0D5-673B1C0E49A0}" type="pres">
      <dgm:prSet presAssocID="{5BAEA87E-E9DC-4731-B934-0150DB1503D5}" presName="rootConnector" presStyleLbl="node2" presStyleIdx="1" presStyleCnt="2"/>
      <dgm:spPr/>
    </dgm:pt>
    <dgm:pt modelId="{AA54A534-E793-491B-BAE7-26C2F065E752}" type="pres">
      <dgm:prSet presAssocID="{5BAEA87E-E9DC-4731-B934-0150DB1503D5}" presName="hierChild4" presStyleCnt="0"/>
      <dgm:spPr/>
    </dgm:pt>
    <dgm:pt modelId="{035BA0E2-9E0B-4CC7-8C68-536D8EB02F19}" type="pres">
      <dgm:prSet presAssocID="{5BAEA87E-E9DC-4731-B934-0150DB1503D5}" presName="hierChild5" presStyleCnt="0"/>
      <dgm:spPr/>
    </dgm:pt>
    <dgm:pt modelId="{81383B40-403C-4E6E-87E1-A1E950FE5485}" type="pres">
      <dgm:prSet presAssocID="{24B99C2C-4FAD-4EC8-98A7-1B68F4823C65}" presName="hierChild3" presStyleCnt="0"/>
      <dgm:spPr/>
    </dgm:pt>
  </dgm:ptLst>
  <dgm:cxnLst>
    <dgm:cxn modelId="{436A55C4-FAAD-4573-B91D-89D6CC7AE845}" type="presOf" srcId="{C3BCA73D-6B2A-4E01-A111-A0762171B305}" destId="{730F6DC2-7C08-412E-8445-471D45FF72B8}" srcOrd="1" destOrd="0" presId="urn:microsoft.com/office/officeart/2005/8/layout/orgChart1"/>
    <dgm:cxn modelId="{486197ED-45C9-483C-A18D-1F8251D39855}" srcId="{24B99C2C-4FAD-4EC8-98A7-1B68F4823C65}" destId="{5BAEA87E-E9DC-4731-B934-0150DB1503D5}" srcOrd="1" destOrd="0" parTransId="{6ECDD9D7-85AF-45A3-850C-A1DA2A5A085C}" sibTransId="{40D9182C-0FDB-4C28-BE6E-BAF8A43C12BC}"/>
    <dgm:cxn modelId="{8A7D1FF4-548B-42F1-803E-5186E4F4B5FF}" type="presOf" srcId="{37950F7F-0244-4353-BB06-1146A8013881}" destId="{B842FFC7-33BF-4E91-B058-8348A2F826D5}" srcOrd="0" destOrd="0" presId="urn:microsoft.com/office/officeart/2005/8/layout/orgChart1"/>
    <dgm:cxn modelId="{36F417F1-3685-4B68-8A3E-E394756932D9}" srcId="{24B99C2C-4FAD-4EC8-98A7-1B68F4823C65}" destId="{C3BCA73D-6B2A-4E01-A111-A0762171B305}" srcOrd="0" destOrd="0" parTransId="{37950F7F-0244-4353-BB06-1146A8013881}" sibTransId="{AAF8F8AA-5626-4E72-AE0A-CC9686834336}"/>
    <dgm:cxn modelId="{CBB5B23E-84FF-4FC5-BA91-9DF8D696B7EC}" type="presOf" srcId="{5AB9872C-9399-4F1F-A1A9-40F403E69CEC}" destId="{E10B3E9B-D9A7-4D0D-9D62-0950656D8354}" srcOrd="0" destOrd="0" presId="urn:microsoft.com/office/officeart/2005/8/layout/orgChart1"/>
    <dgm:cxn modelId="{20E2EF8D-A45C-4EA0-916B-B8AE32DCD2A5}" type="presOf" srcId="{5BAEA87E-E9DC-4731-B934-0150DB1503D5}" destId="{B7706221-8111-4E18-8F4C-F5B63560D740}" srcOrd="0" destOrd="0" presId="urn:microsoft.com/office/officeart/2005/8/layout/orgChart1"/>
    <dgm:cxn modelId="{014A4429-8E32-47D1-81D3-50D715FAB790}" type="presOf" srcId="{24B99C2C-4FAD-4EC8-98A7-1B68F4823C65}" destId="{54F88A49-D4AD-4986-B099-FC42024A10DE}" srcOrd="1" destOrd="0" presId="urn:microsoft.com/office/officeart/2005/8/layout/orgChart1"/>
    <dgm:cxn modelId="{DBC9E1D7-82A9-4B31-A3E5-1DB20DB59D72}" type="presOf" srcId="{C3BCA73D-6B2A-4E01-A111-A0762171B305}" destId="{535F3AEB-B09E-45B8-866E-9889AAF4F616}" srcOrd="0" destOrd="0" presId="urn:microsoft.com/office/officeart/2005/8/layout/orgChart1"/>
    <dgm:cxn modelId="{197CB635-1AD5-4053-AE0C-2469AF107E10}" type="presOf" srcId="{24B99C2C-4FAD-4EC8-98A7-1B68F4823C65}" destId="{C9310EE5-12E8-48C4-9077-E04F286E0129}" srcOrd="0" destOrd="0" presId="urn:microsoft.com/office/officeart/2005/8/layout/orgChart1"/>
    <dgm:cxn modelId="{1A42729E-78E6-4C9D-8FE6-F87405A3DE2B}" type="presOf" srcId="{6ECDD9D7-85AF-45A3-850C-A1DA2A5A085C}" destId="{55A90685-40A2-4E4C-97D2-538274062602}" srcOrd="0" destOrd="0" presId="urn:microsoft.com/office/officeart/2005/8/layout/orgChart1"/>
    <dgm:cxn modelId="{E4021AB7-BCEC-4F91-BC4E-1EF78DBE55EF}" type="presOf" srcId="{5BAEA87E-E9DC-4731-B934-0150DB1503D5}" destId="{F85E477D-4977-4870-A0D5-673B1C0E49A0}" srcOrd="1" destOrd="0" presId="urn:microsoft.com/office/officeart/2005/8/layout/orgChart1"/>
    <dgm:cxn modelId="{A77F8B9F-8375-4162-B3BB-0DC4D8F02EBD}" srcId="{5AB9872C-9399-4F1F-A1A9-40F403E69CEC}" destId="{24B99C2C-4FAD-4EC8-98A7-1B68F4823C65}" srcOrd="0" destOrd="0" parTransId="{14316964-BAB7-425D-BBA1-C2EC781706F3}" sibTransId="{484EF3FE-0D80-405E-903E-99832EDBC6CC}"/>
    <dgm:cxn modelId="{8666C653-ED42-4266-A956-47A5559656DA}" type="presParOf" srcId="{E10B3E9B-D9A7-4D0D-9D62-0950656D8354}" destId="{1C5A64D1-43EB-4E31-8D2D-F2A02D31DE5B}" srcOrd="0" destOrd="0" presId="urn:microsoft.com/office/officeart/2005/8/layout/orgChart1"/>
    <dgm:cxn modelId="{5466A09E-5C92-4617-A489-173A96321696}" type="presParOf" srcId="{1C5A64D1-43EB-4E31-8D2D-F2A02D31DE5B}" destId="{A54BD217-3CD4-48EA-B4FB-6060A3510E8F}" srcOrd="0" destOrd="0" presId="urn:microsoft.com/office/officeart/2005/8/layout/orgChart1"/>
    <dgm:cxn modelId="{BA9A1B52-F83A-489F-9C53-AF29D0B92D5D}" type="presParOf" srcId="{A54BD217-3CD4-48EA-B4FB-6060A3510E8F}" destId="{C9310EE5-12E8-48C4-9077-E04F286E0129}" srcOrd="0" destOrd="0" presId="urn:microsoft.com/office/officeart/2005/8/layout/orgChart1"/>
    <dgm:cxn modelId="{6ABD6C1B-AF1B-4E80-B702-AD7DCCCDDB74}" type="presParOf" srcId="{A54BD217-3CD4-48EA-B4FB-6060A3510E8F}" destId="{54F88A49-D4AD-4986-B099-FC42024A10DE}" srcOrd="1" destOrd="0" presId="urn:microsoft.com/office/officeart/2005/8/layout/orgChart1"/>
    <dgm:cxn modelId="{0F2FA9D5-0F28-4EB1-8BED-EBE49B72DE0E}" type="presParOf" srcId="{1C5A64D1-43EB-4E31-8D2D-F2A02D31DE5B}" destId="{E8A787A1-C69B-4C55-B00A-0B79F594A92A}" srcOrd="1" destOrd="0" presId="urn:microsoft.com/office/officeart/2005/8/layout/orgChart1"/>
    <dgm:cxn modelId="{C0532AF4-7368-44B2-BD0C-3FC51EEA6FC4}" type="presParOf" srcId="{E8A787A1-C69B-4C55-B00A-0B79F594A92A}" destId="{B842FFC7-33BF-4E91-B058-8348A2F826D5}" srcOrd="0" destOrd="0" presId="urn:microsoft.com/office/officeart/2005/8/layout/orgChart1"/>
    <dgm:cxn modelId="{21C18C13-BC26-4B44-B4B1-DDA8DE05E516}" type="presParOf" srcId="{E8A787A1-C69B-4C55-B00A-0B79F594A92A}" destId="{04CB7740-D311-4CC6-95C3-F678035A8731}" srcOrd="1" destOrd="0" presId="urn:microsoft.com/office/officeart/2005/8/layout/orgChart1"/>
    <dgm:cxn modelId="{7CF8E34D-98D5-425D-ABAA-2412775F573C}" type="presParOf" srcId="{04CB7740-D311-4CC6-95C3-F678035A8731}" destId="{773A2099-BCEB-422F-8B95-188EDD399C5F}" srcOrd="0" destOrd="0" presId="urn:microsoft.com/office/officeart/2005/8/layout/orgChart1"/>
    <dgm:cxn modelId="{326ACE79-EE6E-4AC6-86F4-CD327CC3ABB4}" type="presParOf" srcId="{773A2099-BCEB-422F-8B95-188EDD399C5F}" destId="{535F3AEB-B09E-45B8-866E-9889AAF4F616}" srcOrd="0" destOrd="0" presId="urn:microsoft.com/office/officeart/2005/8/layout/orgChart1"/>
    <dgm:cxn modelId="{3A9DEC99-657E-4E31-8925-C7A4C6E0A4D7}" type="presParOf" srcId="{773A2099-BCEB-422F-8B95-188EDD399C5F}" destId="{730F6DC2-7C08-412E-8445-471D45FF72B8}" srcOrd="1" destOrd="0" presId="urn:microsoft.com/office/officeart/2005/8/layout/orgChart1"/>
    <dgm:cxn modelId="{629C8A01-70CE-4F73-8DF2-27C6C45236D4}" type="presParOf" srcId="{04CB7740-D311-4CC6-95C3-F678035A8731}" destId="{F3D0ADCC-FAC4-434D-96EB-43AD47A7C34F}" srcOrd="1" destOrd="0" presId="urn:microsoft.com/office/officeart/2005/8/layout/orgChart1"/>
    <dgm:cxn modelId="{2A664D5E-AF78-4F47-B955-79E44F09DC7E}" type="presParOf" srcId="{04CB7740-D311-4CC6-95C3-F678035A8731}" destId="{E416762E-5BE4-4EA0-A806-654E36378B48}" srcOrd="2" destOrd="0" presId="urn:microsoft.com/office/officeart/2005/8/layout/orgChart1"/>
    <dgm:cxn modelId="{02154C6F-C449-4149-96FC-9B5136E12CF9}" type="presParOf" srcId="{E8A787A1-C69B-4C55-B00A-0B79F594A92A}" destId="{55A90685-40A2-4E4C-97D2-538274062602}" srcOrd="2" destOrd="0" presId="urn:microsoft.com/office/officeart/2005/8/layout/orgChart1"/>
    <dgm:cxn modelId="{D194B623-6AC7-4B71-91B2-9C6EEAE745BD}" type="presParOf" srcId="{E8A787A1-C69B-4C55-B00A-0B79F594A92A}" destId="{811167B4-CF12-439D-9B87-CA18A1C40C47}" srcOrd="3" destOrd="0" presId="urn:microsoft.com/office/officeart/2005/8/layout/orgChart1"/>
    <dgm:cxn modelId="{2D00C2E0-85A5-459C-B76F-110451633630}" type="presParOf" srcId="{811167B4-CF12-439D-9B87-CA18A1C40C47}" destId="{F6B33D3E-60AE-4ED7-BD5A-AD73343CCBC3}" srcOrd="0" destOrd="0" presId="urn:microsoft.com/office/officeart/2005/8/layout/orgChart1"/>
    <dgm:cxn modelId="{39DFF35A-E98A-4D4B-9E55-F429DCD7C870}" type="presParOf" srcId="{F6B33D3E-60AE-4ED7-BD5A-AD73343CCBC3}" destId="{B7706221-8111-4E18-8F4C-F5B63560D740}" srcOrd="0" destOrd="0" presId="urn:microsoft.com/office/officeart/2005/8/layout/orgChart1"/>
    <dgm:cxn modelId="{9FAFCB8D-45F0-4B28-8A07-0C5DB8A42767}" type="presParOf" srcId="{F6B33D3E-60AE-4ED7-BD5A-AD73343CCBC3}" destId="{F85E477D-4977-4870-A0D5-673B1C0E49A0}" srcOrd="1" destOrd="0" presId="urn:microsoft.com/office/officeart/2005/8/layout/orgChart1"/>
    <dgm:cxn modelId="{C0582B0B-628F-4682-8072-7940441EDD10}" type="presParOf" srcId="{811167B4-CF12-439D-9B87-CA18A1C40C47}" destId="{AA54A534-E793-491B-BAE7-26C2F065E752}" srcOrd="1" destOrd="0" presId="urn:microsoft.com/office/officeart/2005/8/layout/orgChart1"/>
    <dgm:cxn modelId="{39B4498E-8E52-41BA-9FF8-A03719BD670F}" type="presParOf" srcId="{811167B4-CF12-439D-9B87-CA18A1C40C47}" destId="{035BA0E2-9E0B-4CC7-8C68-536D8EB02F19}" srcOrd="2" destOrd="0" presId="urn:microsoft.com/office/officeart/2005/8/layout/orgChart1"/>
    <dgm:cxn modelId="{7EE5E691-FCEB-4407-8B9A-4FB669836F49}" type="presParOf" srcId="{1C5A64D1-43EB-4E31-8D2D-F2A02D31DE5B}" destId="{81383B40-403C-4E6E-87E1-A1E950FE5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942B0-5723-43ED-A8EE-ED3DB27C7C46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07743-D7FC-4C92-960D-9696DA984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37958"/>
      </p:ext>
    </p:extLst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797E2-7024-473F-A326-7B88DA8D8A02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8AE05-DB31-42A9-90CA-CE9DB305F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441311"/>
      </p:ext>
    </p:extLst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4B84B-148D-4CD6-BB40-3560778A2339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B71F9-25C2-463E-B45C-262A4B868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7868"/>
      </p:ext>
    </p:extLst>
  </p:cSld>
  <p:clrMapOvr>
    <a:masterClrMapping/>
  </p:clrMapOvr>
  <p:transition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78AE0F-DF48-4C3E-8745-81DA6ECFD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47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E353-0950-40FF-AD81-901540251A56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E381F-200B-4E83-A786-3D390F5DD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057748"/>
      </p:ext>
    </p:extLst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BFBD4-4BF9-4086-8FD3-BE192D2B4438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E9AE1-7A42-4F2B-A707-F5ABC15BD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484963"/>
      </p:ext>
    </p:extLst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00538-28C3-42C5-BE2C-75BF6FC5B07C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CEEBB-F369-4ED0-97A3-86A631434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350461"/>
      </p:ext>
    </p:extLst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57DB-AB8E-49D6-9CE5-A6CCF00403D0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E4CA1-28FA-4A05-9AB6-46B1BB80A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419134"/>
      </p:ext>
    </p:extLst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7E567-1695-4A75-A875-3923BCE4BBEB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61311-AC81-4885-A914-F3D4C45CB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097568"/>
      </p:ext>
    </p:extLst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A18E7-1C1A-4131-89A5-1E49A0070FED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F6CDA-917F-4B47-954C-AD9299859F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977"/>
      </p:ext>
    </p:extLst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593A0-6C87-426B-8AB8-F9C6B49E223E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EBA59-AD23-4004-B6F2-62F1A8FA5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350342"/>
      </p:ext>
    </p:extLst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663FC-32D4-40F4-BB13-C228D62D1E99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9CBA0-6764-4DCB-A654-16D6445B4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822244"/>
      </p:ext>
    </p:extLst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F66977-4C78-43DF-B5E7-653C7055A621}" type="datetimeFigureOut">
              <a:rPr lang="ru-RU"/>
              <a:pPr>
                <a:defRPr/>
              </a:pPr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CB7AED-A502-4B98-BF01-18B50DF2B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ndars.ru/college/filosofiya/iskusstvo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3500438"/>
            <a:ext cx="3358164" cy="298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123825" y="855663"/>
            <a:ext cx="9144000" cy="2586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 мире </a:t>
            </a:r>
          </a:p>
          <a:p>
            <a:pPr algn="ctr" eaLnBrk="1" hangingPunct="1">
              <a:defRPr/>
            </a:pPr>
            <a:r>
              <a:rPr lang="ru-RU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художественной </a:t>
            </a:r>
          </a:p>
          <a:p>
            <a:pPr algn="ctr" eaLnBrk="1" hangingPunct="1">
              <a:defRPr/>
            </a:pPr>
            <a:r>
              <a:rPr lang="ru-RU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культуры</a:t>
            </a:r>
            <a:endParaRPr lang="ru-RU" sz="5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00" r="17499"/>
          <a:stretch>
            <a:fillRect/>
          </a:stretch>
        </p:blipFill>
        <p:spPr bwMode="auto">
          <a:xfrm rot="-311810">
            <a:off x="476250" y="2708275"/>
            <a:ext cx="1990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C:\Users\пользователь\Desktop\5343_1_max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8727">
            <a:off x="6807200" y="2681288"/>
            <a:ext cx="1939925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50" y="188913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45238" y="5646738"/>
            <a:ext cx="28638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7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2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62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62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50" y="1000125"/>
          <a:ext cx="8496300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3"/>
          <p:cNvSpPr>
            <a:spLocks noChangeArrowheads="1"/>
          </p:cNvSpPr>
          <p:nvPr/>
        </p:nvSpPr>
        <p:spPr bwMode="auto">
          <a:xfrm>
            <a:off x="571500" y="214313"/>
            <a:ext cx="7929563" cy="62865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sz="2400" b="1">
              <a:latin typeface="Arial" panose="020B0604020202020204" pitchFamily="34" charset="0"/>
            </a:endParaRPr>
          </a:p>
        </p:txBody>
      </p:sp>
      <p:sp>
        <p:nvSpPr>
          <p:cNvPr id="12291" name="Oval 4"/>
          <p:cNvSpPr>
            <a:spLocks noChangeArrowheads="1"/>
          </p:cNvSpPr>
          <p:nvPr/>
        </p:nvSpPr>
        <p:spPr bwMode="auto">
          <a:xfrm>
            <a:off x="1428750" y="1000125"/>
            <a:ext cx="2700338" cy="2160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материальная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292" name="Oval 5"/>
          <p:cNvSpPr>
            <a:spLocks noChangeArrowheads="1"/>
          </p:cNvSpPr>
          <p:nvPr/>
        </p:nvSpPr>
        <p:spPr bwMode="auto">
          <a:xfrm>
            <a:off x="4786313" y="982663"/>
            <a:ext cx="2700337" cy="2160587"/>
          </a:xfrm>
          <a:prstGeom prst="ellipse">
            <a:avLst/>
          </a:prstGeom>
          <a:solidFill>
            <a:srgbClr val="F4AAD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800" b="1" spc="-1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художественная</a:t>
            </a:r>
            <a:endParaRPr lang="ru-RU" b="1" spc="-16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293" name="Oval 6"/>
          <p:cNvSpPr>
            <a:spLocks noChangeArrowheads="1"/>
          </p:cNvSpPr>
          <p:nvPr/>
        </p:nvSpPr>
        <p:spPr bwMode="auto">
          <a:xfrm>
            <a:off x="1428750" y="3571875"/>
            <a:ext cx="2700338" cy="216058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телесная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294" name="Oval 7"/>
          <p:cNvSpPr>
            <a:spLocks noChangeArrowheads="1"/>
          </p:cNvSpPr>
          <p:nvPr/>
        </p:nvSpPr>
        <p:spPr bwMode="auto">
          <a:xfrm>
            <a:off x="4929188" y="3571875"/>
            <a:ext cx="2700337" cy="2160588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духовная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3071813" y="3000375"/>
            <a:ext cx="2928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КУЛЬТУРА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571625" y="404813"/>
            <a:ext cx="6072188" cy="738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КУЛЬТУРА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2195513" y="1214438"/>
            <a:ext cx="576262" cy="792162"/>
          </a:xfrm>
          <a:prstGeom prst="downArrow">
            <a:avLst>
              <a:gd name="adj1" fmla="val 50000"/>
              <a:gd name="adj2" fmla="val 34366"/>
            </a:avLst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6300788" y="1214438"/>
            <a:ext cx="576262" cy="792162"/>
          </a:xfrm>
          <a:prstGeom prst="downArrow">
            <a:avLst>
              <a:gd name="adj1" fmla="val 50000"/>
              <a:gd name="adj2" fmla="val 34366"/>
            </a:avLst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23850" y="2071688"/>
            <a:ext cx="3671888" cy="639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Духовная</a:t>
            </a:r>
            <a:endParaRPr lang="ru-RU" sz="5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786313" y="2071688"/>
            <a:ext cx="4106862" cy="639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Материальная</a:t>
            </a:r>
            <a:endParaRPr lang="ru-RU" sz="5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4343" name="Picture 17" descr="ag00356_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9525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750" y="3429000"/>
            <a:ext cx="3676650" cy="22383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Традиции, обычаи, </a:t>
            </a:r>
          </a:p>
          <a:p>
            <a:pPr algn="ctr" eaLnBrk="1" hangingPunct="1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знания о природе </a:t>
            </a:r>
          </a:p>
          <a:p>
            <a:pPr algn="ctr" eaLnBrk="1" hangingPunct="1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 самом себе</a:t>
            </a:r>
          </a:p>
        </p:txBody>
      </p:sp>
      <p:sp>
        <p:nvSpPr>
          <p:cNvPr id="16" name="Rectangl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714875" y="3429000"/>
            <a:ext cx="4143375" cy="22145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Вещи, предметы, </a:t>
            </a:r>
          </a:p>
          <a:p>
            <a:pPr algn="ctr" eaLnBrk="1" hangingPunct="1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созданные </a:t>
            </a:r>
          </a:p>
          <a:p>
            <a:pPr algn="ctr" eaLnBrk="1" hangingPunct="1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практической </a:t>
            </a:r>
          </a:p>
          <a:p>
            <a:pPr algn="ctr" eaLnBrk="1" hangingPunct="1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деятельностью </a:t>
            </a:r>
          </a:p>
          <a:p>
            <a:pPr algn="ctr" eaLnBrk="1" hangingPunct="1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человека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4346" name="Picture 16" descr="a122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54292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6638925" y="2779713"/>
            <a:ext cx="576263" cy="649287"/>
          </a:xfrm>
          <a:prstGeom prst="downArrow">
            <a:avLst>
              <a:gd name="adj1" fmla="val 50000"/>
              <a:gd name="adj2" fmla="val 34365"/>
            </a:avLst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1857375" y="2786063"/>
            <a:ext cx="576263" cy="649287"/>
          </a:xfrm>
          <a:prstGeom prst="downArrow">
            <a:avLst>
              <a:gd name="adj1" fmla="val 50000"/>
              <a:gd name="adj2" fmla="val 34365"/>
            </a:avLst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79" grpId="0" animBg="1"/>
      <p:bldP spid="3080" grpId="0" animBg="1"/>
      <p:bldP spid="3081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8" y="285750"/>
            <a:ext cx="8929687" cy="6072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eaLnBrk="1" hangingPunct="1">
              <a:spcBef>
                <a:spcPts val="0"/>
              </a:spcBef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есть извечный символ стремления человечества к добру, истине, совершенству.</a:t>
            </a:r>
            <a:b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 Манн</a:t>
            </a:r>
            <a:r>
              <a:rPr lang="ru-RU" sz="2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 eaLnBrk="1" hangingPunct="1">
              <a:spcBef>
                <a:spcPts val="0"/>
              </a:spcBef>
              <a:defRPr/>
            </a:pP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 eaLnBrk="1" hangingPunct="1">
              <a:spcBef>
                <a:spcPts val="0"/>
              </a:spcBef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основе всех видов искусства – </a:t>
            </a:r>
          </a:p>
          <a:p>
            <a:pPr marL="342900" indent="-342900" algn="ctr" eaLnBrk="1" hangingPunct="1">
              <a:spcBef>
                <a:spcPts val="0"/>
              </a:spcBef>
              <a:defRPr/>
            </a:pPr>
            <a:r>
              <a:rPr lang="ru-RU" sz="32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прекрасного.</a:t>
            </a:r>
          </a:p>
          <a:p>
            <a:pPr marL="342900" indent="-342900" algn="ctr" eaLnBrk="1" hangingPunct="1">
              <a:spcBef>
                <a:spcPts val="0"/>
              </a:spcBef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 eaLnBrk="1" hangingPunct="1">
              <a:spcBef>
                <a:spcPts val="0"/>
              </a:spcBef>
              <a:defRPr/>
            </a:pPr>
            <a:r>
              <a:rPr lang="ru-RU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</a:t>
            </a: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 marL="342900" indent="-342900" algn="ctr" eaLnBrk="1" hangingPunct="1">
              <a:spcBef>
                <a:spcPts val="0"/>
              </a:spcBef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искусное, изящное, прекрасное</a:t>
            </a:r>
          </a:p>
          <a:p>
            <a:pPr marL="342900" indent="-342900" algn="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 думаете, у всех народов понятие «прекрасного» одинаково?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все времена?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Рисунок 3" descr="пир.имхот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803248"/>
            <a:ext cx="3569493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71438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Виды искусства</a:t>
            </a:r>
          </a:p>
        </p:txBody>
      </p:sp>
      <p:pic>
        <p:nvPicPr>
          <p:cNvPr id="7" name="Рисунок 3" descr="000223.jpg"/>
          <p:cNvPicPr>
            <a:picLocks noChangeAspect="1"/>
          </p:cNvPicPr>
          <p:nvPr/>
        </p:nvPicPr>
        <p:blipFill>
          <a:blip r:embed="rId3" cstate="email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785794"/>
            <a:ext cx="3191289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8" name="Рисунок 3" descr="Чак Мооль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857628"/>
            <a:ext cx="33345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9" name="Рисунок 3" descr="гжель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857628"/>
            <a:ext cx="3836068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86250" y="3000375"/>
            <a:ext cx="4857750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indent="-384048"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Живопись </a:t>
            </a:r>
          </a:p>
          <a:p>
            <a:pPr marL="448056" indent="-384048"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(Алексей Венецианов. Русский музей.)</a:t>
            </a:r>
            <a:endParaRPr lang="ru-RU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71438" y="6072188"/>
            <a:ext cx="4572001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indent="-384048"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Скульптура</a:t>
            </a:r>
          </a:p>
          <a:p>
            <a:pPr marL="448056" indent="-384048"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ru-RU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Чак</a:t>
            </a: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Мооль</a:t>
            </a: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</a:t>
            </a:r>
            <a:r>
              <a:rPr lang="ru-RU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Мезоамерика</a:t>
            </a: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.)</a:t>
            </a:r>
            <a:endParaRPr lang="ru-RU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0563" y="6072188"/>
            <a:ext cx="4572000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indent="-384048"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Декоративно-прикладное искусство </a:t>
            </a:r>
          </a:p>
          <a:p>
            <a:pPr marL="448056" indent="-384048"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(Гжель. Московская область)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625" y="3000375"/>
            <a:ext cx="36433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Архитектура.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(Пирамида </a:t>
            </a:r>
            <a:r>
              <a:rPr lang="ru-RU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Джосера</a:t>
            </a: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Египет.)</a:t>
            </a:r>
            <a:endParaRPr lang="ru-RU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Рисунок 3" descr="евг Онег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110" y="214290"/>
            <a:ext cx="214325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2928938"/>
            <a:ext cx="378618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Литература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(Евгений Онегин А.С.Пушкина)</a:t>
            </a:r>
          </a:p>
        </p:txBody>
      </p:sp>
      <p:pic>
        <p:nvPicPr>
          <p:cNvPr id="8" name="Рисунок 3" descr="театр кукол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2181" y="214290"/>
            <a:ext cx="4270347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000500" y="2981325"/>
            <a:ext cx="4929188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indent="-384048"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Театр</a:t>
            </a:r>
          </a:p>
          <a:p>
            <a:pPr marL="448056" indent="-384048"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(Театр кукол С.В. Образцова г.Москва)</a:t>
            </a:r>
            <a:endParaRPr lang="ru-RU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0" name="Рисунок 3" descr="китайский цирк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3786190"/>
            <a:ext cx="5313554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28625" y="5489575"/>
            <a:ext cx="2143125" cy="868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lnSpc>
                <a:spcPct val="90000"/>
              </a:lnSpc>
              <a:defRPr/>
            </a:pP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Цирк 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(Традиционный китайский цирк)</a:t>
            </a:r>
            <a:endParaRPr lang="ru-RU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Рисунок 3" descr="Балет Мариинка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4701538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8" y="3000375"/>
            <a:ext cx="51435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Балет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Мариинский</a:t>
            </a: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театр. г. Санкт-Петербург)</a:t>
            </a:r>
            <a:endParaRPr lang="ru-RU" sz="1200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3" descr="в джазе только девушки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8826" y="214290"/>
            <a:ext cx="2905140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214938" y="3052763"/>
            <a:ext cx="3929062" cy="59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indent="-384048"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Кино</a:t>
            </a:r>
          </a:p>
          <a:p>
            <a:pPr marL="448056" indent="-384048"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(«В джазе только девушки» )</a:t>
            </a:r>
          </a:p>
        </p:txBody>
      </p:sp>
      <p:pic>
        <p:nvPicPr>
          <p:cNvPr id="10" name="Рисунок 3" descr="битлз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3834586"/>
            <a:ext cx="4254752" cy="29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000750" y="5500688"/>
            <a:ext cx="250031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Эстрада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(«Битлз». Ливерпуль.)</a:t>
            </a:r>
            <a:endParaRPr lang="ru-RU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18222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643313"/>
            <a:ext cx="23209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188" y="500063"/>
            <a:ext cx="8786812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Задание</a:t>
            </a:r>
            <a:r>
              <a:rPr lang="ru-RU" sz="4400" b="1" dirty="0">
                <a:solidFill>
                  <a:srgbClr val="FFFF00"/>
                </a:solidFill>
                <a:ea typeface="+mj-ea"/>
              </a:rPr>
              <a:t>:</a:t>
            </a:r>
            <a:r>
              <a:rPr lang="ru-RU" sz="4400" b="1" dirty="0">
                <a:solidFill>
                  <a:srgbClr val="002060"/>
                </a:solidFill>
                <a:ea typeface="+mj-ea"/>
              </a:rPr>
              <a:t> </a:t>
            </a:r>
          </a:p>
          <a:p>
            <a:pPr marL="504000" eaLnBrk="1" hangingPunct="1">
              <a:defRPr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С помощью рисунка определите и запишите виды искусства, обозначенные цифрами 1-8</a:t>
            </a:r>
          </a:p>
        </p:txBody>
      </p:sp>
      <p:pic>
        <p:nvPicPr>
          <p:cNvPr id="19460" name="Picture 7" descr="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188" y="0"/>
            <a:ext cx="109061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a266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4643438"/>
            <a:ext cx="302577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g012024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4429125" cy="437991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3214688" y="285750"/>
            <a:ext cx="1736725" cy="1755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0000" b="1">
                <a:solidFill>
                  <a:srgbClr val="66FFFF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20484" name="Picture 5" descr="g01430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1357313"/>
            <a:ext cx="4143375" cy="521017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4857750" y="1143000"/>
            <a:ext cx="1736725" cy="172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0000" b="1">
                <a:solidFill>
                  <a:srgbClr val="66FFFF"/>
                </a:solidFill>
                <a:latin typeface="Arial Black" panose="020B0A04020102020204" pitchFamily="34" charset="0"/>
              </a:rPr>
              <a:t>2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g04235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4886325" cy="3071813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3643313" y="1714500"/>
            <a:ext cx="1643062" cy="1714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0000" b="1">
                <a:solidFill>
                  <a:srgbClr val="66FF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8938" y="3357563"/>
            <a:ext cx="5929312" cy="335756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1509" name="Picture 7" descr="g01134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15125" y="3571875"/>
            <a:ext cx="188595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g011344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3429000"/>
            <a:ext cx="15716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5" descr="g011348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786188"/>
            <a:ext cx="17129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072188" y="5345113"/>
            <a:ext cx="1736725" cy="172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0000" b="1">
                <a:solidFill>
                  <a:srgbClr val="66FFFF"/>
                </a:solidFill>
                <a:latin typeface="Arial Black" panose="020B0A04020102020204" pitchFamily="34" charset="0"/>
              </a:rPr>
              <a:t>4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285750" y="357188"/>
            <a:ext cx="864393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Мы живем на огромной  и в то же время очень хрупкой планете Земля. Мы команда одного корабля. К началу третьего столетия на ней, казалось не осталось белых пятен, но это не так. «Планета людей» </a:t>
            </a:r>
          </a:p>
          <a:p>
            <a:pPr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по-прежнему  хранит в себе  множество тайн и загадок. А каждый  из нескольких тысяч народов, живших в далеком  прошлом  и живущих  в настоящее время, </a:t>
            </a:r>
          </a:p>
          <a:p>
            <a:pPr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по-своему интересен и до конца не познан.</a:t>
            </a:r>
          </a:p>
        </p:txBody>
      </p:sp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487497"/>
            <a:ext cx="4786346" cy="31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g013438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4286250" cy="4075113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49213" y="2844800"/>
            <a:ext cx="1736725" cy="172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0000" b="1">
                <a:solidFill>
                  <a:srgbClr val="66FFFF"/>
                </a:solidFill>
                <a:latin typeface="Arial Black" panose="020B0A04020102020204" pitchFamily="34" charset="0"/>
              </a:rPr>
              <a:t>5</a:t>
            </a:r>
          </a:p>
        </p:txBody>
      </p:sp>
      <p:pic>
        <p:nvPicPr>
          <p:cNvPr id="22532" name="Picture 6" descr="g022285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1" t="4958" r="1930" b="2496"/>
          <a:stretch>
            <a:fillRect/>
          </a:stretch>
        </p:blipFill>
        <p:spPr bwMode="auto">
          <a:xfrm>
            <a:off x="4143375" y="3124200"/>
            <a:ext cx="5000625" cy="359092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4143375" y="5286375"/>
            <a:ext cx="1736725" cy="172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0000" b="1">
                <a:solidFill>
                  <a:srgbClr val="66FFFF"/>
                </a:solidFill>
                <a:latin typeface="Arial Black" panose="020B0A04020102020204" pitchFamily="34" charset="0"/>
              </a:rPr>
              <a:t>6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g04061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4214813" cy="428307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3286125" y="0"/>
            <a:ext cx="1736725" cy="172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0000" b="1">
                <a:solidFill>
                  <a:srgbClr val="66FFFF"/>
                </a:solidFill>
                <a:latin typeface="Arial Black" panose="020B0A04020102020204" pitchFamily="34" charset="0"/>
              </a:rPr>
              <a:t>7</a:t>
            </a:r>
          </a:p>
        </p:txBody>
      </p:sp>
      <p:pic>
        <p:nvPicPr>
          <p:cNvPr id="23556" name="Picture 5" descr="g014765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857500"/>
            <a:ext cx="4500562" cy="388302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8001000" y="2571750"/>
            <a:ext cx="1736725" cy="172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sz="10000" b="1">
                <a:solidFill>
                  <a:srgbClr val="66FFFF"/>
                </a:solidFill>
                <a:latin typeface="Arial Black" panose="020B0A04020102020204" pitchFamily="34" charset="0"/>
              </a:rPr>
              <a:t>8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50" y="274638"/>
            <a:ext cx="8858250" cy="8509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Каких видов искусств не хватает?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357313" y="1071563"/>
            <a:ext cx="7235825" cy="3384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Декоративно-прикладное искусство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Фотография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Дизайн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Эстрада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  <a:defRPr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0" name="Picture 7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789363"/>
            <a:ext cx="1763713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1" descr="072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5157788"/>
            <a:ext cx="13874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2" descr="072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4365625"/>
            <a:ext cx="1243013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3" descr="072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3575050"/>
            <a:ext cx="179863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4" descr="072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7250" y="4005263"/>
            <a:ext cx="6667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5" descr="072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4456113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6" descr="072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113" y="5734050"/>
            <a:ext cx="90011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7" descr="072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6888" y="2781300"/>
            <a:ext cx="102711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8" descr="072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3284538"/>
            <a:ext cx="8826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9" descr="072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350" y="1916113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0" descr="072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5229225"/>
            <a:ext cx="13874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1" descr="072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5805488"/>
            <a:ext cx="811212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2290762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FF"/>
                </a:solidFill>
              </a:rPr>
              <a:t>Может ли искусство быть использовано против человека?</a:t>
            </a:r>
          </a:p>
        </p:txBody>
      </p:sp>
      <p:sp>
        <p:nvSpPr>
          <p:cNvPr id="92163" name="Oval 3"/>
          <p:cNvSpPr>
            <a:spLocks noChangeArrowheads="1"/>
          </p:cNvSpPr>
          <p:nvPr/>
        </p:nvSpPr>
        <p:spPr bwMode="auto">
          <a:xfrm>
            <a:off x="900113" y="2781300"/>
            <a:ext cx="2447925" cy="25209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3600" b="1">
                <a:solidFill>
                  <a:srgbClr val="0000FF"/>
                </a:solidFill>
                <a:latin typeface="Arial" panose="020B0604020202020204" pitchFamily="34" charset="0"/>
              </a:rPr>
              <a:t>Да</a:t>
            </a:r>
            <a:r>
              <a:rPr lang="ru-RU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164" name="Oval 4"/>
          <p:cNvSpPr>
            <a:spLocks noChangeArrowheads="1"/>
          </p:cNvSpPr>
          <p:nvPr/>
        </p:nvSpPr>
        <p:spPr bwMode="auto">
          <a:xfrm>
            <a:off x="5435600" y="2781300"/>
            <a:ext cx="2447925" cy="25209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3600" b="1">
                <a:solidFill>
                  <a:srgbClr val="0000FF"/>
                </a:solidFill>
                <a:latin typeface="Arial" panose="020B0604020202020204" pitchFamily="34" charset="0"/>
              </a:rPr>
              <a:t>Нет</a:t>
            </a:r>
            <a:r>
              <a:rPr lang="ru-RU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165" name="WordArt 5"/>
          <p:cNvSpPr>
            <a:spLocks noChangeArrowheads="1" noChangeShapeType="1" noTextEdit="1"/>
          </p:cNvSpPr>
          <p:nvPr/>
        </p:nvSpPr>
        <p:spPr bwMode="auto">
          <a:xfrm>
            <a:off x="2484438" y="5516563"/>
            <a:ext cx="4103687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П О Ч Е М У ?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animBg="1"/>
      <p:bldP spid="92164" grpId="0" animBg="1"/>
      <p:bldP spid="921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1125538"/>
            <a:ext cx="8353425" cy="40005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Aft>
                <a:spcPts val="600"/>
              </a:spcAft>
            </a:pPr>
            <a:r>
              <a:rPr lang="ru-RU" sz="2400" b="1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Литература.</a:t>
            </a:r>
            <a:endParaRPr lang="ru-RU" sz="1100" b="1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для общеобразовательных школ, гимназий, лицеев. Мировая художественная культура. 5-11 классы. Г.И.Данилова. М.: Дрофа, 2007.</a:t>
            </a:r>
            <a:endParaRPr lang="ru-RU" sz="1100" b="1">
              <a:solidFill>
                <a:srgbClr val="40404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Мировая художественной культуры (поурочное планирование), 7 класс. Н.Н.Куцман.  Волгоград. Корифей. 2011 год.</a:t>
            </a:r>
            <a:endParaRPr lang="ru-RU" sz="1100" b="1">
              <a:solidFill>
                <a:srgbClr val="40404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600"/>
              </a:spcAft>
              <a:buSzPts val="1400"/>
              <a:buFont typeface="Calibri" panose="020F0502020204030204" pitchFamily="34" charset="0"/>
              <a:buAutoNum type="arabicPeriod"/>
            </a:pPr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«Мировая художественная культура». 7-9 классы: Базовый уровень.  Г.И.Данилова. Москва. Дрофа. 2010 год.</a:t>
            </a:r>
            <a:endParaRPr lang="ru-RU" sz="1100" b="1">
              <a:solidFill>
                <a:srgbClr val="40404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ts val="1400"/>
              <a:buFont typeface="Calibri" panose="020F0502020204030204" pitchFamily="34" charset="0"/>
              <a:buAutoNum type="arabicPeriod"/>
            </a:pPr>
            <a:r>
              <a:rPr lang="ru-RU" b="1" u="sng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http://www.grandars.ru/college/filosofiya/iskusstvo.html</a:t>
            </a:r>
            <a:endParaRPr lang="ru-RU" sz="1100" b="1">
              <a:solidFill>
                <a:srgbClr val="40404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b="1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b="1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6357938" y="4792663"/>
            <a:ext cx="21256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Даниэль Дефо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(1660-1731)</a:t>
            </a:r>
          </a:p>
        </p:txBody>
      </p:sp>
      <p:pic>
        <p:nvPicPr>
          <p:cNvPr id="614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857250"/>
            <a:ext cx="33210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3286125" y="4286250"/>
            <a:ext cx="2286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Иллюстрации к повести Д.Дефо «Жизнь и удивительные приключения Робинзона Крузо»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2764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929066"/>
            <a:ext cx="307558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285728"/>
            <a:ext cx="265747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285750" y="214313"/>
            <a:ext cx="88582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Цивилизация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«Гражданский, общественный, государственный» - связано с достойным поведением гражданина, противоположным варварству и дикости.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Соотношение с совершенствованием образа жизни общества, с достигнутым им материальным и духовным благополучием. </a:t>
            </a:r>
          </a:p>
        </p:txBody>
      </p:sp>
      <p:pic>
        <p:nvPicPr>
          <p:cNvPr id="7171" name="Picture 2" descr="C:\Users\пользователь\Desktop\цивилизация копия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63" t="18674" r="17020" b="14987"/>
          <a:stretch>
            <a:fillRect/>
          </a:stretch>
        </p:blipFill>
        <p:spPr bwMode="auto">
          <a:xfrm>
            <a:off x="2571750" y="3989388"/>
            <a:ext cx="4143375" cy="286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6000750" y="5500688"/>
            <a:ext cx="3000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М.А. Волошин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(1877-1932)</a:t>
            </a:r>
          </a:p>
        </p:txBody>
      </p:sp>
      <p:pic>
        <p:nvPicPr>
          <p:cNvPr id="819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571480"/>
            <a:ext cx="309219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42875" y="642938"/>
            <a:ext cx="5857875" cy="53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Машина научила человека</a:t>
            </a:r>
          </a:p>
          <a:p>
            <a:pPr>
              <a:spcAft>
                <a:spcPts val="600"/>
              </a:spcAft>
              <a:defRPr/>
            </a:pPr>
            <a:r>
              <a:rPr lang="ru-RU" sz="24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Пристойно мыслить, здраво рассуждать.</a:t>
            </a:r>
          </a:p>
          <a:p>
            <a:pPr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Она ему наглядно доказала,</a:t>
            </a:r>
          </a:p>
          <a:p>
            <a:pPr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духа нет, а есть лишь вещество,</a:t>
            </a:r>
          </a:p>
          <a:p>
            <a:pPr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человек - такая же машина...</a:t>
            </a:r>
          </a:p>
          <a:p>
            <a:pPr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бытие определяет дух,</a:t>
            </a:r>
          </a:p>
          <a:p>
            <a:pPr>
              <a:spcAft>
                <a:spcPts val="600"/>
              </a:spcAft>
              <a:defRPr/>
            </a:pP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гений - вырожденье, что культура -</a:t>
            </a:r>
          </a:p>
          <a:p>
            <a:pPr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Увеличение числа потребностей,</a:t>
            </a:r>
          </a:p>
          <a:p>
            <a:pPr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 идеал -</a:t>
            </a:r>
          </a:p>
          <a:p>
            <a:pPr>
              <a:spcAft>
                <a:spcPts val="12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Благополучие и сытость...</a:t>
            </a:r>
          </a:p>
          <a:p>
            <a:pPr algn="r"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Цикл стихов М.А.Волошин </a:t>
            </a:r>
          </a:p>
          <a:p>
            <a:pPr algn="r"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«Путями Каина»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0" y="285750"/>
            <a:ext cx="9144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Цивилизация – </a:t>
            </a:r>
            <a:r>
              <a:rPr lang="ru-RU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уровень материального </a:t>
            </a:r>
          </a:p>
          <a:p>
            <a:pPr algn="ctr" eaLnBrk="1" hangingPunct="1">
              <a:defRPr/>
            </a:pPr>
            <a:r>
              <a:rPr lang="ru-RU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 духовного развития общества. </a:t>
            </a: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4000500" y="2428875"/>
            <a:ext cx="514350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Культура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поклонение, почитание, </a:t>
            </a:r>
          </a:p>
          <a:p>
            <a:pPr marL="342900" indent="-342900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возделывание, обрабатывание,</a:t>
            </a:r>
          </a:p>
          <a:p>
            <a:pPr marL="342900" indent="-342900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образование и воспитание души.</a:t>
            </a:r>
          </a:p>
        </p:txBody>
      </p:sp>
      <p:pic>
        <p:nvPicPr>
          <p:cNvPr id="9220" name="Picture 2" descr="re"/>
          <p:cNvPicPr>
            <a:picLocks noChangeAspect="1" noChangeArrowheads="1"/>
          </p:cNvPicPr>
          <p:nvPr/>
        </p:nvPicPr>
        <p:blipFill>
          <a:blip r:embed="rId2" cstate="email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06" y="1500174"/>
            <a:ext cx="392909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культ"/>
          <p:cNvPicPr>
            <a:picLocks noChangeAspect="1" noChangeArrowheads="1"/>
          </p:cNvPicPr>
          <p:nvPr/>
        </p:nvPicPr>
        <p:blipFill>
          <a:blip r:embed="rId2" cstate="email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938"/>
            <a:ext cx="5357818" cy="685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88" y="1500188"/>
            <a:ext cx="35718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Вывод:</a:t>
            </a:r>
          </a:p>
          <a:p>
            <a:pPr marL="432000" eaLnBrk="1" hangingPunct="1"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Культура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– </a:t>
            </a:r>
          </a:p>
          <a:p>
            <a:pPr marL="432000" eaLnBrk="1" hangingPunct="1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понятие </a:t>
            </a:r>
          </a:p>
          <a:p>
            <a:pPr marL="432000" eaLnBrk="1" hangingPunct="1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сложное, </a:t>
            </a:r>
          </a:p>
          <a:p>
            <a:pPr marL="432000" eaLnBrk="1" hangingPunct="1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имеющее </a:t>
            </a:r>
          </a:p>
          <a:p>
            <a:pPr marL="432000" eaLnBrk="1" hangingPunct="1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несколько </a:t>
            </a:r>
          </a:p>
          <a:p>
            <a:pPr marL="432000" eaLnBrk="1" hangingPunct="1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толкований.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786313" y="1928813"/>
            <a:ext cx="4143375" cy="10779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Понятие общечеловеческое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38" y="642938"/>
            <a:ext cx="3286125" cy="646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330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Цивилизация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6313" y="642938"/>
            <a:ext cx="3571875" cy="646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3300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Культура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3286124"/>
            <a:ext cx="4643470" cy="336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313" y="1928813"/>
            <a:ext cx="3786187" cy="10779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3300"/>
            </a:solidFill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Понятие </a:t>
            </a:r>
          </a:p>
          <a:p>
            <a:pPr algn="r" eaLnBrk="1" hangingPunct="1"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временное </a:t>
            </a:r>
          </a:p>
        </p:txBody>
      </p:sp>
      <p:cxnSp>
        <p:nvCxnSpPr>
          <p:cNvPr id="9" name="Прямая со стрелкой 8"/>
          <p:cNvCxnSpPr>
            <a:stCxn id="3" idx="2"/>
            <a:endCxn id="7" idx="0"/>
          </p:cNvCxnSpPr>
          <p:nvPr/>
        </p:nvCxnSpPr>
        <p:spPr>
          <a:xfrm rot="5400000">
            <a:off x="1876425" y="1519238"/>
            <a:ext cx="639763" cy="179387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  <a:endCxn id="2" idx="0"/>
          </p:cNvCxnSpPr>
          <p:nvPr/>
        </p:nvCxnSpPr>
        <p:spPr>
          <a:xfrm rot="16200000" flipH="1">
            <a:off x="6395243" y="1466057"/>
            <a:ext cx="639763" cy="28575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143375" y="928688"/>
            <a:ext cx="428625" cy="158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 descr="khajura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2997200"/>
            <a:ext cx="3313112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1" descr="art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4835525"/>
            <a:ext cx="2808287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0" descr="stock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6" descr="ангел с подсвекчником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19304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imag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5" descr="Мадонна на лугу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2613" y="0"/>
            <a:ext cx="2484437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3" descr="athens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1989138"/>
            <a:ext cx="3059112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2" descr="art0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189071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6" descr="primitive-art_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73625"/>
            <a:ext cx="34194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7" descr="skal04s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4606925"/>
            <a:ext cx="3059112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8" descr="imperialpark_pekin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3357563"/>
            <a:ext cx="21939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Прямоугольник 12"/>
          <p:cNvSpPr>
            <a:spLocks noChangeArrowheads="1"/>
          </p:cNvSpPr>
          <p:nvPr/>
        </p:nvSpPr>
        <p:spPr bwMode="auto">
          <a:xfrm>
            <a:off x="785813" y="1214438"/>
            <a:ext cx="75723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Мировая художественная культура - это множество культур народов мира, сложившихся в различных регионах на протяжении исторического развития человеческой цивилизации. 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527</Words>
  <Application>Microsoft Office PowerPoint</Application>
  <PresentationFormat>Экран (4:3)</PresentationFormat>
  <Paragraphs>128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Wingdings</vt:lpstr>
      <vt:lpstr>Tahoma</vt:lpstr>
      <vt:lpstr>Arial Black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Каких видов искусств не хватает?</vt:lpstr>
      <vt:lpstr>Может ли искусство быть использовано против человека?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Вероника</cp:lastModifiedBy>
  <cp:revision>34</cp:revision>
  <dcterms:created xsi:type="dcterms:W3CDTF">2012-09-02T06:29:22Z</dcterms:created>
  <dcterms:modified xsi:type="dcterms:W3CDTF">2015-12-07T10:32:56Z</dcterms:modified>
</cp:coreProperties>
</file>