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ru/doc/1503124" TargetMode="External"/><Relationship Id="rId2" Type="http://schemas.openxmlformats.org/officeDocument/2006/relationships/hyperlink" Target="http://www.rgo.ru/ru/penzenskoe-oblastnoe-otdelenie/ob-otdelenii/publikacii/epoha-velikih-geograficheskih-otkrytiy-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c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896" y="0"/>
            <a:ext cx="6444208" cy="566124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5589240"/>
            <a:ext cx="4499992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Работу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выполнила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Шумилова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Екатерина Андреевна </a:t>
            </a:r>
            <a:b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ученица 5Б класса, МБОУ СШ №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г.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Арахнгельск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Руководитель: </a:t>
            </a:r>
            <a:r>
              <a:rPr kumimoji="0" lang="ru-RU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Куприянович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Марина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Олеговна</a:t>
            </a:r>
          </a:p>
          <a:p>
            <a:pPr lvl="0">
              <a:spcBef>
                <a:spcPct val="0"/>
              </a:spcBef>
              <a:defRPr/>
            </a:pPr>
            <a:r>
              <a:rPr lang="ru-RU" b="0" i="0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Учитель математики высшей квалификационной категории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СШ №1,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Арахнгельск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pid-kumZTtnjYt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01974"/>
            <a:ext cx="5111750" cy="3595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Иван Папанин (1894-1986)</a:t>
            </a:r>
          </a:p>
          <a:p>
            <a:pPr algn="just"/>
            <a:r>
              <a:rPr lang="ru-RU" sz="1600" b="1" dirty="0"/>
              <a:t>Иван Папанин — дважды Герой Советского Союза, доктор географических наук. В 1932-1933 годах был начальником полярной станции на Земле Франца-Иосифа, в 1934-1935 годах — на мысе Челюскина. В 1937-1938 годах возглавлял первую в мире дрейфующую станцию "Северный полюс". С 1939 по 1948 год был начальником </a:t>
            </a:r>
            <a:r>
              <a:rPr lang="ru-RU" sz="1600" b="1" dirty="0" err="1"/>
              <a:t>Главсевморпути</a:t>
            </a:r>
            <a:r>
              <a:rPr lang="ru-RU" sz="1600" b="1" dirty="0"/>
              <a:t>. Научную работу вел до 1972 года. Именем Папанина названы мыс на Таймыре, остров на Азовском море, горы в Антарктиде и подводная гора в Тихом океане.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2.09.25_Chilingar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064536" cy="393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61436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Артур Чилингаров (род. 1939) </a:t>
            </a:r>
          </a:p>
          <a:p>
            <a:pPr algn="just"/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2007 году во время "высокоширотной арктической глубоководной экспедиции" под руководством Артура Чилингарова в точке Северного полюса на дне моря с помощью глубоководных аппаратов "Мир" был установлен металлический флаг России. Там же была заложена капсула с посланием потомкам и флагом партии "Единая Россия". В мире этот символический жест расценили как возврат в борьбе за богатства Арктики к временам колониализма, а в Москве за него Чилингарову вручили Звезду Героя России.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828093" cy="38238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0"/>
            <a:ext cx="3008313" cy="707233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i="1" dirty="0" smtClean="0"/>
              <a:t>Как бьется сердце Арктики?</a:t>
            </a:r>
            <a:br>
              <a:rPr lang="ru-RU" i="1" dirty="0" smtClean="0"/>
            </a:br>
            <a:r>
              <a:rPr lang="ru-RU" i="1" dirty="0" smtClean="0"/>
              <a:t>Оно стучит как маятник.</a:t>
            </a:r>
            <a:br>
              <a:rPr lang="ru-RU" i="1" dirty="0" smtClean="0"/>
            </a:br>
            <a:r>
              <a:rPr lang="ru-RU" i="1" dirty="0" smtClean="0"/>
              <a:t>Отважные полярники</a:t>
            </a:r>
            <a:br>
              <a:rPr lang="ru-RU" i="1" dirty="0" smtClean="0"/>
            </a:br>
            <a:r>
              <a:rPr lang="ru-RU" i="1" dirty="0" smtClean="0"/>
              <a:t>Хранят биенье в памяти.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Под северным сиянием</a:t>
            </a:r>
            <a:br>
              <a:rPr lang="ru-RU" i="1" dirty="0" smtClean="0"/>
            </a:br>
            <a:r>
              <a:rPr lang="ru-RU" i="1" dirty="0" smtClean="0"/>
              <a:t>Что прячет льды суровые</a:t>
            </a:r>
            <a:br>
              <a:rPr lang="ru-RU" i="1" dirty="0" smtClean="0"/>
            </a:br>
            <a:r>
              <a:rPr lang="ru-RU" i="1" dirty="0" smtClean="0"/>
              <a:t>Слагаются сказания-</a:t>
            </a:r>
            <a:br>
              <a:rPr lang="ru-RU" i="1" dirty="0" smtClean="0"/>
            </a:br>
            <a:r>
              <a:rPr lang="ru-RU" i="1" dirty="0" smtClean="0"/>
              <a:t>Вершатся судьбы новые.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Здесь тысячи романтиков</a:t>
            </a:r>
            <a:br>
              <a:rPr lang="ru-RU" i="1" dirty="0" smtClean="0"/>
            </a:br>
            <a:r>
              <a:rPr lang="ru-RU" i="1" dirty="0" smtClean="0"/>
              <a:t>Себя рождают заново.</a:t>
            </a:r>
            <a:br>
              <a:rPr lang="ru-RU" i="1" dirty="0" smtClean="0"/>
            </a:br>
            <a:r>
              <a:rPr lang="ru-RU" i="1" dirty="0" smtClean="0"/>
              <a:t>Ждут ледокол из города</a:t>
            </a:r>
            <a:br>
              <a:rPr lang="ru-RU" i="1" dirty="0" smtClean="0"/>
            </a:br>
            <a:r>
              <a:rPr lang="ru-RU" i="1" dirty="0" smtClean="0"/>
              <a:t>На </a:t>
            </a:r>
            <a:r>
              <a:rPr lang="ru-RU" i="1" dirty="0" err="1" smtClean="0"/>
              <a:t>Мурмане</a:t>
            </a:r>
            <a:r>
              <a:rPr lang="ru-RU" i="1" dirty="0" smtClean="0"/>
              <a:t> Романова.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Но что-то гостья редкая </a:t>
            </a:r>
            <a:br>
              <a:rPr lang="ru-RU" i="1" dirty="0" smtClean="0"/>
            </a:br>
            <a:r>
              <a:rPr lang="ru-RU" i="1" dirty="0" smtClean="0"/>
              <a:t>Весна в том крае северном-</a:t>
            </a:r>
            <a:br>
              <a:rPr lang="ru-RU" i="1" dirty="0" smtClean="0"/>
            </a:br>
            <a:r>
              <a:rPr lang="ru-RU" i="1" dirty="0" smtClean="0"/>
              <a:t>Газетными заметками</a:t>
            </a:r>
            <a:br>
              <a:rPr lang="ru-RU" i="1" dirty="0" smtClean="0"/>
            </a:br>
            <a:r>
              <a:rPr lang="ru-RU" i="1" dirty="0" smtClean="0"/>
              <a:t>Приходит неуверенно.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Читают письма от родных</a:t>
            </a:r>
            <a:br>
              <a:rPr lang="ru-RU" i="1" dirty="0" smtClean="0"/>
            </a:br>
            <a:r>
              <a:rPr lang="ru-RU" i="1" dirty="0" smtClean="0"/>
              <a:t>Полярники на станции</a:t>
            </a:r>
            <a:br>
              <a:rPr lang="ru-RU" i="1" dirty="0" smtClean="0"/>
            </a:br>
            <a:r>
              <a:rPr lang="ru-RU" i="1" dirty="0" smtClean="0"/>
              <a:t>Какая там, в Москве, жара</a:t>
            </a:r>
            <a:br>
              <a:rPr lang="ru-RU" i="1" dirty="0" smtClean="0"/>
            </a:br>
            <a:r>
              <a:rPr lang="ru-RU" i="1" dirty="0" smtClean="0"/>
              <a:t>И слышат вдруг по рации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Как бьется сердце Арктики-</a:t>
            </a:r>
            <a:br>
              <a:rPr lang="ru-RU" i="1" dirty="0" smtClean="0"/>
            </a:br>
            <a:r>
              <a:rPr lang="ru-RU" i="1" dirty="0" smtClean="0"/>
              <a:t>Все сплошь тире да точками,</a:t>
            </a:r>
            <a:br>
              <a:rPr lang="ru-RU" i="1" dirty="0" smtClean="0"/>
            </a:br>
            <a:r>
              <a:rPr lang="ru-RU" i="1" dirty="0" smtClean="0"/>
              <a:t>Колючим ветром северным,</a:t>
            </a:r>
            <a:br>
              <a:rPr lang="ru-RU" i="1" dirty="0" smtClean="0"/>
            </a:br>
            <a:r>
              <a:rPr lang="ru-RU" i="1" dirty="0" smtClean="0"/>
              <a:t>Из дома писем строчками.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8147248" cy="5433467"/>
          </a:xfrm>
        </p:spPr>
        <p:txBody>
          <a:bodyPr/>
          <a:lstStyle/>
          <a:p>
            <a:r>
              <a:rPr lang="ru-RU" dirty="0" smtClean="0"/>
              <a:t>Список использованной литературы: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http://www.rgo.ru/ru/penzenskoe-oblastnoe-otdelenie/ob-otdelenii/publikacii/epoha-velikih-geograficheskih-otkrytiy-v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http://www.kommersant.ru/doc/1503124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2500330" cy="1084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Арктика</a:t>
            </a:r>
            <a:endParaRPr lang="ru-RU" sz="4400" dirty="0"/>
          </a:p>
        </p:txBody>
      </p:sp>
      <p:pic>
        <p:nvPicPr>
          <p:cNvPr id="5" name="Содержимое 4" descr="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714488"/>
            <a:ext cx="3708397" cy="37134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500042"/>
            <a:ext cx="3286148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b="1" dirty="0" smtClean="0"/>
              <a:t>В научной литературе приводится много определений Арктики вследствие большого количества критериев, которые необходимо учесть. В наиболее общем плане Арктика (</a:t>
            </a:r>
            <a:r>
              <a:rPr lang="ru-RU" sz="1600" b="1" i="1" dirty="0" smtClean="0"/>
              <a:t>от греч. </a:t>
            </a:r>
            <a:r>
              <a:rPr lang="ru-RU" sz="1600" b="1" i="1" dirty="0" err="1" smtClean="0"/>
              <a:t>arktikos</a:t>
            </a:r>
            <a:r>
              <a:rPr lang="ru-RU" sz="1600" b="1" i="1" dirty="0" smtClean="0"/>
              <a:t> – северный</a:t>
            </a:r>
            <a:r>
              <a:rPr lang="ru-RU" sz="1600" b="1" dirty="0" smtClean="0"/>
              <a:t>) – северная полярная область Земли, включающая окраины материков Евразия и Северная Америка, почти весь Северный Ледовитый океан с островами (кроме прибрежных островов Норвегии), а также прилегающие части Атлантического и Тихого океанов. Южная граница Арктики совпадает с южной границей зоны тундры. Ее площадь – около 27 млн. км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 (иногда южной границей называют Северный полярный круг (66°32″ </a:t>
            </a:r>
            <a:r>
              <a:rPr lang="ru-RU" sz="1600" b="1" dirty="0" err="1" smtClean="0"/>
              <a:t>с.ш</a:t>
            </a:r>
            <a:r>
              <a:rPr lang="ru-RU" sz="1600" b="1" dirty="0" smtClean="0"/>
              <a:t>.) и тогда ее площадь 21 млн. км2). Из них почти половина – площадь морских льдов (около 11 млн. км2 зимой и около 8 млн. км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 летом).</a:t>
            </a:r>
            <a:endParaRPr lang="ru-RU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883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810" y="332656"/>
            <a:ext cx="5286381" cy="34290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8435280" cy="6357982"/>
          </a:xfrm>
        </p:spPr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Семен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Челюскин (около 1700 — после 1760) </a:t>
            </a:r>
          </a:p>
          <a:p>
            <a:pPr algn="just"/>
            <a:r>
              <a:rPr lang="ru-RU" sz="1800" b="1" dirty="0"/>
              <a:t>Семен Челюскин — выпускник основанной Петром I Московской школы математических и </a:t>
            </a:r>
            <a:r>
              <a:rPr lang="ru-RU" sz="1800" b="1" dirty="0" err="1"/>
              <a:t>навигацких</a:t>
            </a:r>
            <a:r>
              <a:rPr lang="ru-RU" sz="1800" b="1" dirty="0"/>
              <a:t> наук. В 1721 году начал службу на Балтийском флоте. С 1733-го принимал участие в Великой Северной экспедиции, сделал важные географические описания полуострова Таймыр. В 1741 году начал работу по сухопутному исследованию Таймыра, в ночь с 8 на 9 мая Челюскин достиг крайней северной точки Евразии — мыса, названного впоследствии его именем.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bd459601fe7301a78a0ae173ca823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88640"/>
            <a:ext cx="3606807" cy="39938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288512"/>
            <a:ext cx="8219256" cy="25694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</a:rPr>
              <a:t>Харитон Лаптев (1700-1763</a:t>
            </a:r>
            <a:r>
              <a:rPr lang="ru-RU" sz="1800" dirty="0">
                <a:solidFill>
                  <a:srgbClr val="002060"/>
                </a:solidFill>
              </a:rPr>
              <a:t>) </a:t>
            </a:r>
          </a:p>
          <a:p>
            <a:pPr algn="just"/>
            <a:r>
              <a:rPr lang="ru-RU" sz="2000" b="1" dirty="0"/>
              <a:t>Первое арктическое плавание лейтенант Балтийского флота Харитон Лаптев совершил в 1737-1739 годах в качестве командира </a:t>
            </a:r>
            <a:r>
              <a:rPr lang="ru-RU" sz="2000" b="1" dirty="0" err="1" smtClean="0"/>
              <a:t>дубель</a:t>
            </a:r>
            <a:r>
              <a:rPr lang="ru-RU" sz="2000" b="1" dirty="0" smtClean="0"/>
              <a:t>- шлюпки </a:t>
            </a:r>
            <a:r>
              <a:rPr lang="ru-RU" sz="2000" b="1" dirty="0"/>
              <a:t>"Якутск". Его команда прошла морем из Лены в Енисей. В 1739-1742 годах он совершил еще несколько морских и сухопутных экспедиций, итогом которых стало картографирование Таймырского полуострова и описание Северного Ледовитого океана от устья Лены до устья Енисея. 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orth-polus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571612"/>
            <a:ext cx="5286412" cy="42981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008313" cy="64293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/>
              <a:t>Роберт </a:t>
            </a:r>
            <a:r>
              <a:rPr lang="ru-RU" sz="2800" b="1" dirty="0" err="1"/>
              <a:t>Пири</a:t>
            </a:r>
            <a:r>
              <a:rPr lang="ru-RU" sz="2800" b="1" dirty="0"/>
              <a:t> (1856-1920) </a:t>
            </a:r>
            <a:endParaRPr lang="ru-RU" sz="2800" dirty="0"/>
          </a:p>
          <a:p>
            <a:pPr algn="just"/>
            <a:r>
              <a:rPr lang="ru-RU" sz="1800" b="1" dirty="0"/>
              <a:t>Свое первое арктическое путешествие лейтенант ВМС США Роберт Эдвин </a:t>
            </a:r>
            <a:r>
              <a:rPr lang="ru-RU" sz="1800" b="1" dirty="0" err="1"/>
              <a:t>Пири</a:t>
            </a:r>
            <a:r>
              <a:rPr lang="ru-RU" sz="1800" b="1" dirty="0"/>
              <a:t> совершил в 1886 году, предприняв неудачную попытку пересечь Гренландию на собачьих упряжках. Вскоре </a:t>
            </a:r>
            <a:r>
              <a:rPr lang="ru-RU" sz="1800" b="1" dirty="0" err="1"/>
              <a:t>Пири</a:t>
            </a:r>
            <a:r>
              <a:rPr lang="ru-RU" sz="1800" b="1" dirty="0"/>
              <a:t> удалось найти спонсоров, которые позволили ему более основательно подготовиться, и 6 апреля 1909 года он, как принято считать, стал первым человеком, достигшим Северного полюса. Стоит, правда, отметить, что в экспедиции его сопровождали чернокожий помощник Мэтью </a:t>
            </a:r>
            <a:r>
              <a:rPr lang="ru-RU" sz="1800" b="1" dirty="0" err="1"/>
              <a:t>Хэнсон</a:t>
            </a:r>
            <a:r>
              <a:rPr lang="ru-RU" sz="1800" b="1" dirty="0"/>
              <a:t> и группа эскимосов. 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88640"/>
            <a:ext cx="5221814" cy="6455070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Фритьоф </a:t>
            </a:r>
            <a:r>
              <a:rPr lang="ru-RU" sz="2400" b="1" dirty="0"/>
              <a:t>Нансен (1861-1930</a:t>
            </a:r>
            <a:r>
              <a:rPr lang="ru-RU" sz="1600" b="1" dirty="0"/>
              <a:t>) </a:t>
            </a:r>
          </a:p>
          <a:p>
            <a:pPr algn="just"/>
            <a:r>
              <a:rPr lang="ru-RU" sz="1600" b="1" dirty="0"/>
              <a:t>Страсть к исследованию Арктики норвежец Фритьоф Нансен приобрел в 20-летнем возрасте после плавания по Северному Ледовитому океану на судне </a:t>
            </a:r>
            <a:r>
              <a:rPr lang="ru-RU" sz="1600" b="1" dirty="0" err="1"/>
              <a:t>тюленепромышленной</a:t>
            </a:r>
            <a:r>
              <a:rPr lang="ru-RU" sz="1600" b="1" dirty="0"/>
              <a:t> компании "Викинг". В 1888 году он первым пересек Гренландию с востока на запад, пройдя около 660 км и став героем Норвегии. В 1892-1896 годах на судне "</a:t>
            </a:r>
            <a:r>
              <a:rPr lang="ru-RU" sz="1600" b="1" dirty="0" err="1"/>
              <a:t>Фрам</a:t>
            </a:r>
            <a:r>
              <a:rPr lang="ru-RU" sz="1600" b="1" dirty="0"/>
              <a:t>" исследовал Северный Ледовитый океан в районе Новой Земли. В 1906-м Нансен занялся общественной деятельностью и политикой. В 1922 году его удостоили Нобелевской </a:t>
            </a:r>
            <a:r>
              <a:rPr lang="ru-RU" sz="1600" b="1" dirty="0" smtClean="0"/>
              <a:t> премии </a:t>
            </a:r>
            <a:r>
              <a:rPr lang="ru-RU" sz="1600" b="1" dirty="0"/>
              <a:t>мира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 smtClean="0"/>
              <a:t>В 1903-1906 годах сын норвежских судостроителей </a:t>
            </a:r>
            <a:r>
              <a:rPr lang="ru-RU" sz="1600" b="1" dirty="0" err="1" smtClean="0"/>
              <a:t>Руаль</a:t>
            </a:r>
            <a:r>
              <a:rPr lang="ru-RU" sz="1600" b="1" dirty="0" smtClean="0"/>
              <a:t> Амундсен впервые прошел на небольшом промысловом судне "</a:t>
            </a:r>
            <a:r>
              <a:rPr lang="ru-RU" sz="1600" b="1" dirty="0" err="1" smtClean="0"/>
              <a:t>Йоа</a:t>
            </a:r>
            <a:r>
              <a:rPr lang="ru-RU" sz="1600" b="1" dirty="0" smtClean="0"/>
              <a:t>" северо-западным проходом от Гренландии к Аляске. Всю оставшуюся жизнь он посвятил исследованию Арктики и Антарктики, став первым, кто побывал на обоих полюсах Земли. Амундсен погиб в 1928 году при попытке разыскать экспедицию Умберто Нобиле, потерпевшую катастрофу в Северном Ледовитом океане на дирижабле "Италия". Его гидросамолет "Латам" разбился в Баренцевом море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pPr algn="just"/>
            <a:endParaRPr lang="ru-RU" sz="1600" b="1" dirty="0"/>
          </a:p>
          <a:p>
            <a:endParaRPr lang="ru-RU" dirty="0"/>
          </a:p>
        </p:txBody>
      </p:sp>
      <p:pic>
        <p:nvPicPr>
          <p:cNvPr id="5" name="Рисунок 4" descr="nansen_hunde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4575" y="1416836"/>
            <a:ext cx="3449425" cy="402432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142984"/>
            <a:ext cx="4445000" cy="4902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Александр Колчак (1874-1920) </a:t>
            </a:r>
          </a:p>
          <a:p>
            <a:pPr algn="just"/>
            <a:r>
              <a:rPr lang="ru-RU" sz="1800" b="1" dirty="0"/>
              <a:t>Александр Колчак, один из самых известных деятелей Белого движения, прославился и как исследователь Арктики. В 1900-1902 годах на шхуне "Заря" он участвовал в экспедиции к Новосибирским островам, его именем был назван один из этих островов и мыс в Карском море. В 1906 году Колчак опубликовал ряд специальных работ, в частности книгу "Лед Карского и Сибирского морей". Также участвовал в подготовке гидрографической экспедиции Северного Ледовитого океана. 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gu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3144844" cy="48323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3008313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/>
              <a:t>Ян Нагурский (1888-1976) </a:t>
            </a:r>
          </a:p>
          <a:p>
            <a:pPr algn="just"/>
            <a:r>
              <a:rPr lang="ru-RU" sz="1800" b="1" dirty="0"/>
              <a:t>В 1914 году морское министерство России начало работы по поиску пропавших арктических экспедиций Владимира </a:t>
            </a:r>
            <a:r>
              <a:rPr lang="ru-RU" sz="1800" b="1" dirty="0" err="1"/>
              <a:t>Русанова</a:t>
            </a:r>
            <a:r>
              <a:rPr lang="ru-RU" sz="1800" b="1" dirty="0"/>
              <a:t>, Георгия Брусилова и Георгия Седова. Было предложено вести разведку с воздуха. В августе-сентябре выходец из семьи польского мельника, поручик Ян Нагурский на французском биплане </a:t>
            </a:r>
            <a:r>
              <a:rPr lang="ru-RU" sz="1800" b="1" dirty="0" err="1"/>
              <a:t>Farman</a:t>
            </a:r>
            <a:r>
              <a:rPr lang="ru-RU" sz="1800" b="1" dirty="0"/>
              <a:t> MF-11 впервые в мире совершил пять полярных полетов в районе Новой Земли и Земли Франца-Иосифа. Следов экспедиций ему обнаружить не удалось, зато он смог поправить карты местности.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tto_Schmidt_19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351161"/>
            <a:ext cx="5111750" cy="3696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0"/>
            <a:ext cx="3008313" cy="6572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err="1"/>
              <a:t>Отто</a:t>
            </a:r>
            <a:r>
              <a:rPr lang="ru-RU" sz="2800" b="1" dirty="0"/>
              <a:t> Шмидт (1891-1956) </a:t>
            </a:r>
          </a:p>
          <a:p>
            <a:pPr algn="just"/>
            <a:r>
              <a:rPr lang="ru-RU" sz="1800" b="1" dirty="0" err="1"/>
              <a:t>Отто</a:t>
            </a:r>
            <a:r>
              <a:rPr lang="ru-RU" sz="1800" b="1" dirty="0"/>
              <a:t> Шмидт — один из самых известных советских исследователей Арктики. В 1929 и 1930 годах он возглавлял экспедиции на ледоколе "Георгий Седов" к Земле Франца-Иосифа. В 1932 году экспедиция на ледоколе "Сибиряков" под руководством Шмидта впервые сумела за один навигационный период перейти из Архангельска в Тихий океан. В 1933-1934 годах он руководил плаванием на пароходе "Челюскин" по Северному морскому пути. В 1937 году Шмидт организовал создание первой дрейфующей станции "Северный полюс".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956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Арктика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Покорители Арктики</dc:title>
  <dc:creator>Владимир</dc:creator>
  <cp:lastModifiedBy>Дмитрий</cp:lastModifiedBy>
  <cp:revision>30</cp:revision>
  <dcterms:created xsi:type="dcterms:W3CDTF">2015-11-09T14:28:18Z</dcterms:created>
  <dcterms:modified xsi:type="dcterms:W3CDTF">2015-12-10T12:17:37Z</dcterms:modified>
</cp:coreProperties>
</file>