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6" r:id="rId4"/>
    <p:sldId id="258" r:id="rId5"/>
    <p:sldId id="261" r:id="rId6"/>
    <p:sldId id="259" r:id="rId7"/>
    <p:sldId id="269" r:id="rId8"/>
    <p:sldId id="262" r:id="rId9"/>
    <p:sldId id="270" r:id="rId10"/>
    <p:sldId id="263" r:id="rId11"/>
    <p:sldId id="268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DC38-8E60-44D2-88E4-81503AC8015A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4F3B-1F1D-4988-A787-412E3E720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1845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97CB-4299-40F2-BE97-82D8272945FC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AF0D9-16C1-4F79-9042-20BF34885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275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513A-6C4F-4FDA-95A1-E0FD333DC872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BEA7-207F-47EE-B8B5-17223902C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108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A90F-59CD-418B-B335-4E380BEDA07F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6C90-7D04-4D65-8717-41EDED7C3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94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523F-5B1D-4D17-BF86-B74CD0766FD0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087B-7244-40CC-BD07-398B6ACB8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9965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992C-7E30-42B3-B74C-B69018DCD81D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8664-F2AD-4FA4-8281-01F440C95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028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E081-B8CC-4BA3-808F-C1AB006D81AA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030A-FC0B-4FA8-A842-EF6B27A84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9728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CC9D-F36E-47E8-B9B9-BEF8E0B57632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08D9-E1FC-4D93-B31F-93E6BF293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504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E520-5ACC-4B2E-AB49-71A0A73D909E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C305-7899-4602-8B2C-B3F11EE49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1623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4CF9-F1BE-4B63-998A-DEC60658FCAB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C542-E9D5-4C25-92B3-E113FD9D5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096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3165-5363-4DEE-9EDE-E08CF4E36E40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9E1F-0456-412D-9A0A-3D38F020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2738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9FE91C-435E-4694-BBF0-7465188800E2}" type="datetimeFigureOut">
              <a:rPr lang="ru-RU"/>
              <a:pPr>
                <a:defRPr/>
              </a:pPr>
              <a:t>14.12.2015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B5455B-A0E5-48E3-88C6-D2631529D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olstoy.ru/creativity/fiction/1071/pictures/" TargetMode="External"/><Relationship Id="rId2" Type="http://schemas.openxmlformats.org/officeDocument/2006/relationships/hyperlink" Target="http://tvkultura.ru/brand/show/brand_id/59621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2%D0%BE%D0%B9%D0%BD%D0%B0_%D0%B8_%D0%BC%D0%B8%D1%8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«Читаем «Войну и мир» Л. Н. Толстого».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" descr="http://dimitrovgrad.ulregion.ru/projects/literature/%D0%B3%D0%BE%D0%B4%20%D0%BB%D0%B8%D1%82%D0%B5%D1%80%D0%B0%D1%82%D1%83%D1%80%D1%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650875" y="301625"/>
            <a:ext cx="30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400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763" y="5653088"/>
            <a:ext cx="49958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Общешкольное мероприятие по литературе.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8-11 классы.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3975" y="2136775"/>
            <a:ext cx="1841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Пьер Безухов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70" y="3094073"/>
            <a:ext cx="5577331" cy="351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656" y="271131"/>
            <a:ext cx="3005425" cy="363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54"/>
          <a:stretch/>
        </p:blipFill>
        <p:spPr>
          <a:xfrm>
            <a:off x="3165927" y="132617"/>
            <a:ext cx="2530729" cy="309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znatok.grodno.by/1/index_files/2/picture/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479" y="170121"/>
            <a:ext cx="2654174" cy="3490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rud.exdat.com/pars_docs/tw_refs/704/703560/703560_html_m4447e5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93" y="3409428"/>
            <a:ext cx="6201378" cy="317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3938" y="3498850"/>
            <a:ext cx="26781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Платон Каратаев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19088"/>
            <a:ext cx="5953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2"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– молекула; </a:t>
            </a:r>
          </a:p>
          <a:p>
            <a:pPr lvl="2"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 первый и последний, </a:t>
            </a:r>
          </a:p>
          <a:p>
            <a:pPr lvl="2"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самое малое и самое </a:t>
            </a:r>
          </a:p>
          <a:p>
            <a:pPr lvl="2"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великое – начало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конец. Он сам по себе не существует: он – только часть Всего, капля в океане всенародной, всечеловеческой, вселенской жизни.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ic.academic.ru/pictures/bse/jpg/0248730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910" y="127593"/>
            <a:ext cx="3078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72" y="3367593"/>
            <a:ext cx="5577015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04913" y="2413000"/>
            <a:ext cx="17446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Петя Ростов</a:t>
            </a:r>
          </a:p>
        </p:txBody>
      </p:sp>
      <p:pic>
        <p:nvPicPr>
          <p:cNvPr id="5122" name="Picture 2" descr="http://nizrp.narod.ru/pics/lev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480" y="127593"/>
            <a:ext cx="230286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812panorama.ru/i/war_peace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531" y="92746"/>
            <a:ext cx="4194842" cy="519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300.photobucket.com/albums/nn7/valya_pictures/WP/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14" y="1935462"/>
            <a:ext cx="3825466" cy="4674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3975" y="1141413"/>
            <a:ext cx="20208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Эпилог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1013" y="196850"/>
            <a:ext cx="715645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Музыка в романе Л. Н. Толстого 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96" y="3636938"/>
            <a:ext cx="4018911" cy="300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07" y="3605039"/>
            <a:ext cx="4730275" cy="321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51013" y="763588"/>
            <a:ext cx="69564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Народная музыка используется Толстым для характеристики положительных героев «Войны и мира», не порвавших с русской национальной культурой, близких к народу.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Толстой неоднократно повторял: «Ничего так не люблю, как наши простые деревенские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песни».На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вопрос, какую музыку он больше всего любит, Толстой отвечал: «Простую, народную. И самый лучший композитор — это народ».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66788" y="652463"/>
            <a:ext cx="4924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Заключение.  </a:t>
            </a:r>
          </a:p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Критики </a:t>
            </a:r>
          </a:p>
          <a:p>
            <a:pPr algn="ctr" eaLnBrk="1" hangingPunct="1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романе</a:t>
            </a:r>
          </a:p>
        </p:txBody>
      </p:sp>
      <p:pic>
        <p:nvPicPr>
          <p:cNvPr id="3" name="Picture 2" descr="http://book.uraic.ru/project/god_literatury/img/shapka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9988"/>
            <a:ext cx="9144000" cy="393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2" descr="http://look.tm/statics/web/blogs/content/3317IMG_495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813" y="138113"/>
            <a:ext cx="28289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275" y="495300"/>
            <a:ext cx="675005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tvkultura.ru/brand/show/brand_id/59621/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Л.Н.Толстой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Война и мир.                                                            Книга 1 (тома 1-2) и книга 2 (тома 3-4).                                       Москва. Дрофа.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Вече,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2002г.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://tolstoy.ru/creativity/fiction/1071/pictures/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https://ru.wikipedia.org/wiki/%D0%92%D0%BE%D0%B9%D0%BD%D0%B0_%D0%B8_%D0%BC%D0%B8%D1%80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skovlib.ru/res/lit_tropy_ser.ve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34950" y="125413"/>
            <a:ext cx="8909050" cy="2387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46" y="3211214"/>
            <a:ext cx="5155513" cy="338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0963" y="257175"/>
            <a:ext cx="7697787" cy="2986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Всероссийский литературный проект «Марафон-чтение романа Л.Н. Толстого «Война и мир»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трансляции принимают участие многие города, расположенные в разных часовых поясах: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Санкт-Петербург, Нижний Новгород, Смоленск, Вологда, Казань, Грозный, Владивосток, Хабаровск, Пятигорск, Омск, Новосибирск, Екатеринбург, Уфа, Ростов-на-Дону, Самара, Сочи, Ярославль, Берлин, Париж, Вена, Пекин, Вашингтон и другие.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88" y="4500563"/>
            <a:ext cx="59436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 пятьдесят лет назад,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1865 году, в журнале «Русский вестник» началась публикация романа-эпопеи «Война и мир».</a:t>
            </a:r>
          </a:p>
        </p:txBody>
      </p:sp>
      <p:pic>
        <p:nvPicPr>
          <p:cNvPr id="5123" name="Picture 2" descr="http://cool10.ru/wp-content/uploads/2014/10/1395116615_8352460aj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738" y="415925"/>
            <a:ext cx="5002212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-media-cache-ak0.pinimg.com/736x/d2/1b/4c/d21b4c343fbaaf7fbe7d104bf19598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04" y="3204239"/>
            <a:ext cx="4779390" cy="340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154" y="183931"/>
            <a:ext cx="4351921" cy="323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22438" y="2249488"/>
            <a:ext cx="23828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салоне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А.П.Шерер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Музыка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725" y="5919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ics.livejournal.com/ter_psich_ora1/pic/00171g5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480" y="77016"/>
            <a:ext cx="5212555" cy="3336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963" y="2206625"/>
            <a:ext cx="27717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Небо над Аустерлицем</a:t>
            </a:r>
          </a:p>
        </p:txBody>
      </p:sp>
      <p:pic>
        <p:nvPicPr>
          <p:cNvPr id="6" name="Picture 2" descr="https://encrypted-tbn2.gstatic.com/images?q=tbn:ANd9GcTt9jORbBNkBwz5cdCoJp5MEcdzT-qWCvZEuE_mHLHnN85Rh-X4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72" y="3138797"/>
            <a:ext cx="5140977" cy="3452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xMTEhUUExQWFhUXGCEbGBcXGRgaGhkcGR0XGh0bHR0bHyggHBwlHB4aIjEhJSkrLi4uGh8zODMsNygtLisBCgoKDg0OGxAQGywkHyU0NDQ0LCwsLDQvLCw0LCwsLDQsLC8vLCwsNCwsLCwsLCwsLCwsLCwsLCwsLCwsLCwsLP/AABEIAMIBAwMBIgACEQEDEQH/xAAbAAACAwEBAQAAAAAAAAAAAAAEBQADBgIBB//EAEEQAAIBAgQDBgQEBAMIAgMAAAECEQADBBIhMQVBUQYTImFxgTKRofBCUrHBFCPR4RVi8QckM0NTcoKSFrKi0uL/xAAZAQADAQEBAAAAAAAAAAAAAAAAAgMBBAX/xAAuEQACAgIBAgUEAgEFAQAAAAAAAQIRAyESMUEEEyJRYXGBofAysZFCUnLB8QX/2gAMAwEAAhEDEQA/AJxbFsbzKWOh0g7cxHnEUfw3jjyFuNoYGY6Ryk0iu3we9QABs5eSdSJywB11J+ddWBqFOp095j5V5M3LHLljfc5VPkvUbm2OhBHUURaTWl/DFi2u/v6mmCGvZUnKFv4Zy9G0WSZozEWycO8mKDywRvTbh56xHnWvTtFse3T7mQyeorpZq3GQ1xsgMSYA8q6XD6CefTl616DkkrZwP+WjrBByfAYkx56ztP1pRx7iuFAvWc7rcRG8eYoFcQAMwI1nlrzrV8JwigzuY61k+2PYC5iLwe0UysZfOzZp205ZY9Nq87PLk3R3Y46To+U2cPexFw5A1xjufbSSdBtzNW8N7P3rt/uIC3IJhmA2BMb7mNK+rYLsZfwlxxg3VUuKAWdpggk/BExErOafFPKKacL7DYW1aZLiC4GIYhgCqtBE2/xLv1nSoq7XsdNmB7M8VsDCXcDjWa1qchBZSNSWQkaCHGzaGYNVdm2whw2TF285Rn7rJIaHiSTMTmGkyRFU9ruE4ezfdLTOQT4g8tB0OjHX3JO9LbRCwQFheTCR7iQKnKTppDpEtLlBRVKgmRmgsRtrGg05Cu2QhdoGkRH6T+tU2GZpLeIkzMn2EbAaaD9KKTz5VOTakac5WCyNeYG1DLd/NPy+lE3scF03jfyoG/jtyIBnTp060Ri2ugJvuePjHghAGA11E85mqcHattbvXHkFAMirtmLc5B0Ak8tqKwZDEaiecHX5EfpTLE4MEASU81iSNo+VPKajoSygdmctpbjXUBe0GCGc2ZtQNOUc+vKgv8Juq4KkEAjxA5fXTfyojD2zZLJMBvgzGAI5kjYH6aVq+H9mMRcnZQATJhg2gIAIPOd6Zubb49DOVdxTaZsvjAzcwsx9aFx1y5bCsVHdMcoYGTm0MEDUfLl5UWqEsqwZDAhY3I5EDceVb4WcPiLL2LiW8Pea34gFt+HVkDgSRqBI8jUccU3sxGM4Thu9IVWXOQckxlJgmDPPkPMit1wfvBbHfLlOwERoBWKPZW/g0725cVhnAGXNIPJpPoNOtaDsxibtzMWcspO7b5qriThJRJyaoa41aUtiFmJE9JE6fYpzxbELbQs2wmT5AV8qTHs1wmIUa+anfU115Mso2oonHDybH/a1VbD94DOoK+cwP0NYvCqxPg3Gunl60Tj8c7L3at/LmYH7+U8vehMNeKN6iD99ak5cqlXY6ccXCNDTBY5mJMwyjQjT75VvOHXS9i25+IjU9Y0n3gmvmiMU+QOntWxwHaCzbw6EsZA+AAzI3303O80sKg77GZYuUdI2mDByDf7JrylfC+0KvaVlVoMxJg6EipV/NiIsckjEI/8AMPm3v986YWkJcMFkDXqIUiZ6AfvVWHwiydJMkT/b96bJd7uw7KBIOUTP41YGY9B8hXj3FzE4to1dl1Gg1gmffxfvVhua6Uk4NayZhusjKT0ImmJvhdWIA6k+9exjfLG5S0c09SaQdZxAzAPOXqOX9qY8Vv5VyoIHWs/iLw60PaxZDgksy7ESdjp15Vfyt8gjmr0/kOwt2AY3J19OnpV6bgTvQveQxA1E6elEJeysJrJ3b+hPkrHeDhRFEtdHWgLVwHU1671zNf0d0Z0gpruhjUxsedYnH9o7lvEs9zMLCggCDBIAgTtmJnfoeda0rNfNu0XAMQzImZxaN5pLEMq5gPHvpIBGu3qdYzi3KND8vcUdrONW71wlAFB1LkeIkSBOg0gDryrOrcZ8rcswRnjRSdvpJ9qaXeyZ/iu47zOpn+YFMBoJAOuvIEjqeldi6li41nFeK04LEWsoVTrlK6ToQNNBO8iZFG031KJpaRSLZV8p5QBEeLQGR1BmQekelXrbUmGOnTlSC7cUXFyMzIGlSwyka7GCRPWKMuY5hpMaa6T5/wBvapyxu1RrVl3E+HZzKEA7R13PzHnSY4ZyNjoYOh09fKmNvENvqRz1gH50RheNm0WIEyIgiffWnhySpmepdATH4UoyubbLKgiQQD4RqCd58utX2uIqoAyloGskR5kaTV/Fu092+ndkDJoY1mQB0MRM6eYofC3DCkAa6a6eWtNkSoxdNhOG4kbhACqGzaAgMuX8Qadxv9K2WD7U3rWiqgWIy6wI5iKx1tgpEhVJ6AAny86LuOv4Ttv1+m1Qk2rS0hHbdoKxV1nYsxk0u4wrd+r5c5IUFxLCAANiJBC+YotLmkHX72qM4Gs/26/vSRk0zFaGGL7S4ll7u4LdxCIllnXkfUbg03wHaVLWHTNEqpCgQGYjNAMDyGp/MJrI3sWBMaRuflyoO/fJAOkxE89ZG3vFUxykkMtrYfxbi2Iu2x3lzRtQgC685MDbb6Vnr10gESdTqKtvLDAaqY1k6TpqNef7VXxHDZcviVpEkKZg9D51eJVFNt20jYyPXrV9jDs2v3/rVAvExMaCB5ATRi3JthV0jU6xoT+kmt3o2bSeinE2WU6iDv7TvPrXIchcvnPymmgzXLDZtDb2PUDUj1iPpSe42tLF8k7BOzd9m7bHDWzH5v8A7NUqzgGIY4e3AyiCIA00JE7c9/epWb9gBcG+V4M779en9KIcsFdfzEHLvzIFUMPEGG4+tMLl0eR0k/fnXkSltV3YmJKSdhX+L6jwHzmBMaTpzNU8auF+7M+A7bySeXlAB36GgL+ZSuzAAjN5iI9dKTcR4m+iT4A2YCNiRBM/P513482TLCUWyEsCU9GmtXcpCycpgak6E7b8qYIedLcI6tlmTIBnSJWd/nypotel4CUniduzlzxSloJW8D61HuGd/wC9UWU9K6YEGuzVs452McMT1gUZicalsS7qvmxArO4niqWiudguYws9aQdrMXauOi3TcUBSwIAKseXnpHlofSufO0k2jqwXpM+hLxFChuKwYAHUHTSst2k7VDKUthGDpBMzlJmREakRvPSvnVjjd5R4XaM2bLyJH7abV7ma49y+YKIQXiFUFtsqzt0A6VxycpUjvUK6jPg3aBsLOctcYghNjB23bUe1JuLcU798zLAGwXpvEx9yaOTDMyB7hR7bSqhdwRrOm2n5qFxdu0qkDwnz1nnH+lJGbSoeNX8i1LJEzoQdj+v31qB45c6uw9h7pAQFtY2MdT9ATG+lcXMMR8Xhjkd9Z5e31HWqj9yK08zXhAHMVXkI571YbHnuP6UGh2EwitE6T9z6VdjXS0RBBEcjPtp8/el64zRFC7DU9TpB9gKLtqrxmPt/mAIB086nJe5OndnF0Z/5qsQQu5300+96otcRu6KD+L8QE66EE7lddqaWbBINvMNp25TRK2wunMbafL2pXNbQW0j3CjNmJBDB4ieke1F5Vy+XX0oPvGPl6f35VzicQwXnB0nQifvTapNNtUJt7F2PvlYytrMGNvr60F/EONNzPSQfSmeG4ZmQMx66ACdQOc6xoYqYfDG24OXNE9PTnzq8XGqKckctgLwOVlHUEfEPSOXlQhtEPlcEEGDNPWxuRsxJIU7GdDvv76Vxgr1tpQrDPINxt53n58+UUcmrZik6F2HvQGQqGQzHkY68qEZNB12+W1EKMrlTIjfToa8xaZWBkQwkaEDpGtb3QwbwZ8wuLuxAI6/lO/rQmOwC6shmNWWNtQp+W/pQ1u4QdR79PSmd7FW1AZIzLAO/i0gn760jtdO5m0zS9m0H8Nb168v8zVK47P40/wAOmifi5D8zV7VaY+wXCX/iieZ19TVLYrLdYOSQRppoPpVdi4FDa6ER8yf3/SqWtm4+h3Gm3KJrzowV76HHGbSG2IvjQnQAbb/Ks7ilHe+HZtY8x5U7xS5bamOcGPMEfqQaXkZLisBJJgA+e5/WqeHSUXXuW29jbBYrwJlGgO/pof3rRqaz2CUhTm5mY6T9mn2Caba89Nf0iuz/AOfkrJOHY5fERT2XWrsHyqwuDGtL7uJHIfOKW98ZMk16kmtnFW3YH2iwue8j2vjzAMzMAoA6Tznp0pH2hF1citfDq2xBkCTHL2nT0o3i/Eyj5WtjuyNddSPTlvz3rOYVULGQ3djfYkD5RMVwZqcnR6OGLUU30K7dsnQbj7nWtX2FcQ6MoAbUnL8lYncHkPWazSupJylt4VTuR7aCru9dSyqzJMZ9TGhBHy3BpFOpF5LkqNpxDiNu0xtZRlKgRlMHPOwGkab9ZrI3uFAk5ZyhoObSR5f1olnRcuZnZtg5MkAaRvoPKi+8giTtXNPI+qMhDii7gTW7E2/jZmlFg5y3USco3Zc0jRZiiOIcMBOdrjyxkKSpjYlSYluk6cqSYnFHOCrQVkggagnmJ2PnQOIxl0tnNxiesk+ceYq8ZNr5N4O7CsXira3GIQMdpnTblHLlS19T77Ajn0pnhcGjAl9SdYmN/TnRWGwoUDbTY/fOp81FDpCFeZGwMH60TZUxvy0nmfb23po9tWJEDaNoNKcty20ZTHLn/anUuQDK08Ww2YKSJn+hogsSQ06dDGnuPvWkmJRrhCqj+EajlvyHvypjw64AoXWQNQdx09v2IpJRqLYrZZi7yrDEwOg36bV29kNzmRpGx9ufMUuxNxSTmVix/DznXYihcNjCsgz1jpNaoAlZorV9lGWCOpG+x16SOtVYR1I8DZgDEkzNLMHjXc5JBzAiScsec15YvvZEsmhkA8jG5+cVnluga7DHGYIsDyBiN9xzPWdfnQuEzBmB0yDTnJOld/xgcZhOh1BJA/v7VVj8QCNROohp1iOlZFSpoPg5NwsrFhLDn9Iq3BYJ2UkqcvXpvqOvtQlw6+nQ8tKeYHieXukJDToGPKT4QR61STYfQVfwDgnnl16zvPyri3hM5KzHOegHOtXxe2tpgxMrl+Eae3v/AFrN2sSV5wJjTcggiPOpQm5RtByZp+A4ECwgFwMPFqAdfE3nXtV8Cv8A8hMsgeLT/wAmqVbZTYou3dDA2mBrOu/71VgXgjXU+e3LlT1B3d9zCySYHSddPKK74xhkUJcykFmykDbYnnXDHKk4xrqc/l6ZXjT/ACJPIgz06/SfnSKwoa4BO508ucCnXErc2CAdzpy5RrS7h2BBtC5qGklTOhgmQem361uCcYwd92VjHQ2tuQQhHiIk9NDBPkP60RZvRpynT0pXbBYlztl0HrrrRuHPpXX4KC82Ts5/FajSC2vTQeOUlWyiTBAG0mjsFZzuF/MY6VTdQgwRrAPzAI+hmvVnTTRwpV6jDcR4feBBKk5zpGYxH4QD4gBsJ6VoeDcOTugChBI8WYAE+R8uk02VQOcV6rAaT8qlHEo22XlnclQl45gDklQvg/AEBLagACNQAJ0oLDcIfurly82XTScxZYO5A3BE/StDibwQFiduX1oE8ftlwAwykbwY15EH72pJqCm2ysHPjSMnZxJB3HvXf8QZkNr0kmSeVMuM2Ve9AKqQNSDJP5dNhpA0pOqhXGYkgHWIkj351y0ro607VnV2zdEkqy6ZtRl0kLOscyB71TbuEEHn5860PGWutbW6RCakIwBidASZnUGRyB9qz1vlPvTSVOjIStBdjiLAg9Nx1HTrTLBYwsrE9TEfPaljoTAVeXIHoOc/c0NaEN5zpSOCY5pLHEEVfGxALGBBMwADJBkLOkwdQdN6T4hn+HOWE+cAztPPT9accNw9pr9tWtNdUWyCkGcxJMiIkSwHvPKhnwfhiCpByiY1Ewsx+ILofSsjSozXUs4aC6n4vCpByhjB0O8RrGgmh8KEEhRB55tD125AzpWj7PWmQK2QhEkllJgsoBKncKSNjoDWQ4peRrrMAQOjROnpzpVu0Lw7+42tIAyseR2jUGqsfdUn4FKkHcagnYj75UNa4isBW9Z39iOvmJq+7i0ZYB/b2rdpsWtgFi0yDNI0n9p+lcXr5dhDFp5EaCeQB01op4hcymSdDyO0mPvnRNzDWssfiOoI0g8x0I0/WnXVDWVYG0j2wDAZSfXXy+VXNw8sxiAAdPIz+lDWsAUJOZpj8OnKdfpVuCxN0FiAWO8eS6k+wHLpU3dekV76AVzQkexrrA3QLiFtQGBPtXrvmYttOscpocLvvpvVH3G7Gtx2IF1PEIysM5Xmnikj6Gs//Ds4JQMwXWQNh6Vdg8RFq6chIKASNhyk/MVzhOIG1bIGpY/KCp+sRU4x4qkLFNGy4Jg/5CbDTYgjWTOlSvOB8Tz2EYrqZmP+5hUrfUbxYoxWKLXS5gFmY6bDNy9qN485ewGnRSJHsRPzoG7ZNpyrCSOZ0IkcqM4qT/DKumsTy1kcztXHlrljcff8GRbadgNzP3SICJaDIjUGdNfaq+DWihYEypXMonQ6xtyMSCPKoFyzZctyKEcg2xBnaiEtrdR8zRdtK2oEMcoOsDQjWmrTXZs2DZ3ZlkUzA7wA9BtHzJj3ppieGkkFWI/y6CfekvZ6/lLKdozmeWUr9Yk/KtXwW/nyFvxifn9ikzTlhk3H9s2S5JirD2L1q6pXQg6AkE+snSmHFMCXdTGTSDlAAJ5Hw6f6CnbYTN4TBH1/tVGMK2yFRRJ8+QiSZ3psnjMklKntMn5aozx4S0/8Qz6H+tU/4VcnS4Pkf605KXXuQJYgDUQB+n0q82nYhRaMyNdvKQenl8qSfisi5VL29hPKaWv6ElrgzHS6VZekH73pJxTgkXL951HdrGiNDNmAIYbyQYkQOvrtO0NhrdrvBcFor5KQx5CW2JPP5183u8QvgpcF9mdQcpO6hjqNd5PXp6VXDmy5ZNt6/e5RYmuolQ6+v70ZhLaGZifOfvrT3s+iXu8LWyboViWhSCdxCxlDRy/WdM3ftEQxBhvhMQCJI+4rp5XroU2xrfxmdCjMCqxHtpp1HrTPB8OtNaBIUsp28oP/ALCeVc9nuzwbLcuw1tkkDU6nkfOOnOtNh+D2bYIUHKwggnbfWTrz+lc+TOk2lYt7pGevcMurbF023RT4QxUgHoBI2g6e9Zy4Iu6iIOo9K+njjhxeAuDKboRwqhRBCqDGo/EAJ9DtXz/iguJeQxBAWNxJGu+k710xape5RXZ12d4q6X1uqv8AMQk5iTkVWBnMBvuefOvMdiZe4GbUsSCTPiJzE7CBqdIqrDcXNq+xdEuAgqQQ2hMeIEMGLDqW6+xfA75s3BegM6lmS5oUYlcuo8vy6ESTyoruzF7Gm/2f3TZdluH+XeUgsdg+Xw+xGnyrP8b4Vbs3VcEG3cBKhhIBIBg9NGFMbVw3FZLeWXkm2QNJ1OSd/KNRA00mlPaHG3DlQgZYDAkayBkPpy08hUI8nL7lai4sAGFtnxQCdDkB8Ounm3nXeD4Y158tpY65jovmW+enrQuFtszKq6uWAXkCW0jWvpd/Dd1hLvdqAP8AhoQIJLkIznq2pI9a6uPVnO9OkA4fgmGdABiPGpCHMhyqNiogeIq+aCDzg9aUdoChcrYBCIoUFhLMRzPSTr8q1nZPGA2rTrsmJNpDl+JGAIE8tQQGP5vljOIsq4nEBF/li8+VTJGjEf3A6RScmkhnDuJ1uENrqdiIP+hIrScJ4V4M9y4toXAVWQcxVg2wGp1yn286C4VaFy4gYK6KSYESYAgH161rbVz/AH+0maLkhGXKIdWS5rMTHeQumgyihbhb9xOsqM5xjh+Hw2HKAm5fdsrMUZe7RYaMp/Exy69JpLg7qqhAAJbUkjkAZEHnWu7X21/hsGgK95LFtFBy5UbXTSCQPesnhERnFuGadzoMukkjzHn51jfUZqtA1nFMi5QdHEEHppQtxCDFNv8ACLma5l8XdasN/CRIjrpS4jMfpRFprRqPpfZjhEYW3mRSYJ+JubMenQ1KW8EL2rK22BBWQQZ/M30r2s4sB9ieH2ryPnQZyAQwMEECIkHpy8qzmJw3eWmVDLDSPMEH05b1LWIu2wj722JBB2nTX3EiuuP5rF+bWiwTmGoMkanSBPSvG8PjknGPL3r7GSkpbaM9atwfET4DEbxlMwOnPbzrR2rA1K5O+YFUzbEEAkeegn/WkmCcFtdvOI6004JcLgBlByyJ5jnr7R8q9HLdJ/JCMt2d8H4NkZidRsOsbGeRPmKbYPAZCswyqIiOXT9PKrVIBgGK7sOWbKssegB+4rlzZJSt/JaKHWBe3qBCk8vvSrMLwm1cd3yjOCPECf8A6zHKuuD8JY+K8B5KJ0560zxF3u0OVZPIDl5+lZDG48m+7/ydDproLQ6qxUwCOv7V0gkmloxPjZm1JMkHrtttVoxZJkRXBmikpf8AIZSbPOKcKt4hQl0HKDOjRrty30kViuNdl7bXVS3bbI0FrgceESRARtxsZ1NbJrpO87zrH7VzdIkSY+f2atiyzhLJT6GS2JOF9nUsXA9okDKFZCcysd8xkfF9NTFMMcCRDKGWZiBA84ir/wCIUaZh9P3rk3hqZAA5005SflylsylxM52h4rcwF62O7Xu3tnWFKkyNRGkgDaPxedA9teLh7Ns2WgXCc2UxtHhIHmaO4t2iUYd1ttaxFsfFZuqXCzpmQ6FYJ5GByisNhDYOcPKTrbbV8pBmGA3UgkTBIgedepCEZU1evz9gTUU411/B7g8fctI6IYDFW9GtmQw6EAsPMMRX0BrqXMGly4FZjA1CL49eolZI2Gu1YTHOkyMjTzVjGn+VgGB9qCxOPdxlLHJIOWfDpIBI5nzqmXE8nGnVBjmoXasfdo8PZa3YKMjXSqh1DszL4TmBDHQZto2mveBYZcguLodQy7qYEeIEan/XSk1y2qLZuCNR4hO5DuPbQfpX1D/Z9gLdvDG5kGe6QQXEgG4TkWOQAgnr6U6j6USl1oz2GQD4bbKZXPoSkdAd1nfWd6r7UYlbgYldVjIYKkTPXcaRtG21fasFYFtco1O7E7sTuT96bVme0WJS5iLeFQDM5JfVhoBJ+HQaEGT6ek3jSakUi2ouJ894X2eu2bpcyyWyGR8sByVmRO4WIPKY619A4jh/5aLl0V0aDpmKsGM9OZ9aV9tLa2raZMxOaDOpaEdtzrrG3mKbnD3L1xR3mkTIQfPc109bTOdqnZm+x2IvWLjYe3bFxQ5yqSLeSMxBBJ8UkXPCNQAZ3E4XHYG62Ja1AVyx8GYDXmJMa+fOvpXZnCtdxT4xLS9ySVQ5lDswJzO0bTJ0OsEDYVzcLNiUsKCChOa7kU5ycxfUgzlBKikraKsRdhOHy5kQR4tR8UAEEeUEGmGN/wB3xPeqP59wHu1yg5itxjkUkyubMsttp51bw+//AL3dtq+VgSoJVZ8K2yIAgfDPsKL43wZnNu+WC27RBNzNluAqWmPwkGRzBGXnOmtehEoqm7EXa3Cvdu2w+HFoi206QAZZiwImfw9dTArJJw5kuJmZfikwQYII0I9f0NfQOKcUN7EqVJOHy5QAB4p1YzM7gD/xnmaV4u+rXltsAmdZYyuaSNwOpEHUVxzySUpJbQ3JNnS4dFnI2XTUoYhicwmNAdAOsTWTxWD/AJuVNFJ8/Cee3MHpW4wtqzlZLYBETKzvMADNVdmwGXI1syhBCNqCDALA9Rr66VLFNxa72FjHBQyKdD5tq2hjUxvUqrCcOCrEssFtMx/MT1qV0JquowLxfgd25ZtJadViSxbQEyMuw2idfOvH4ebiqrAaJla4olWMLB89R7yKK7NteZCWHhYDK3v0mY8/KiuISzNa73u28PhBA5EDToZrxYZJRcYa1e1/2NKEZQUkvsfOcRnVocQeekb+nlT7g6rbEncjXl9K0PF+G2zaiIZIAg7HbnPI0qw9lkEL6a13Y/Exyxj9TmnjcSm9xL8gA9f2ovgXFGVzLqARs39f71Rdwob8JB6rt71q+zQtNbK9xlPOVkNykT6eVWw8W9e5OKk2ReJldQwcb5keI30ymQfrVNrtA2s78tB157fpTLCcGRJyMYO4afpECPIg0Tc4Rab/AJak+sGPavQjKHf3HccnZ0KcRxK2ysGBLR8QWPqdazt/PbTN3h3AAI38s1bR8CIKLbZARBIylfcdfPevf4J0Qi2cxA0D6j05fWo5o45Lp3HjGbdtmBw/Fn56zsa9v8RcmTHy0rc8Lwz3FY3sPbtuNvCDOh5/3rN8W7P32cFbAXrkcEE++tcnkxSk0hpKVdRP32bzNCcTYsq2FI/mNqTp4UEn5yB861GB7K3ozMqg8lY/sNPrzoLG8DH8UEARLiWc4QvpcOYg9SAVFO8STiNii7swdvCGTc2TMEff4bkqT6T+1KXAFpkbR1fT3DBx6SFrccU4Nlw90BoAykjqRJ0J5SKzeM4MzI11ZYklioHIt/f9avjlp32ZXKqkZ8GoKsZa6tWxzmPLf610CHFm4VnLEkRBAIPsRFfaQ5tWUb8FlkdtY/FbWdOQti7odNa+anDpZdLJQOZS4HWTmQgOGGkkZTMcoI3FbfF8TVkZUvMiuBmy2TckQ41kQBqeVZaonb5o+ivi9CayNjj9q3fxV1xDAqgGmZmVTIXrpl10+gpE/EcVcMWrl2IAYsEQKSAQfzSRrEc9KN7MW1Fy+t0Z7qwVdtTlIBYKTsA8nT8wqDlaSKrSsLxNvF4rB3WNoLeDB7aaEsEZH57FoYT+lI+Fdtb2HQoO4uKFKjvLndXk0MBw8Bsp0kbxvW/4FjDmKnn+tHYnCW3uQQpZQCQQCdSYOo8jTuNWhYytX1MZ2Rx38Ngkt5lLEl9XC+FjoddgYrrh/H5e7C22uNJUKdABPxOVAgmD4Z3Bip2j4DbvXWZDlurCh1g6gAEZToV6ilfCMQ1oNbvgKwcKGGzFhpA35emo2rW1yq+wP3B+0lzu8V3yZVu+A+I5UNzL8Ek6ZrbESYBKGiO1Xa17tu0tqzcs5HDOLqjKwBACqZIeSZ/8Joizctti3R1W4t+wMqtBVriMFSPZzr0mmXGOx+Dw6i4iKHkAfSSBtPnH60k/TC2zV00hLgG1yOhXn4dhmk/Y9aGxvCe8QZhkdW/4h3ZPhE66aAb0wvlbYLXGHM6DcjWPvzqlcfmGlrwbSzDUaCNZ09a8znL1SiLFRR7hsYlq0UE+GVUq2aZnxg7fEDI9OtMF4oGWFIJ8j4jzMLExWasYS1MZiNTosaD11nSenvXSWGUELOh31E66GqdZJt9BFKjVYFbboGIJJmZJBmTUrrh10G2siTrOs8zUrU1XUfkYrCdocRZZbejKCF0HKeWv2Ka8Y7Qd1fYCxuCGdhr8IAZDBECZopOH2mwga6MpuEfDqROoA5zzoi9ird2EVWOTUtlGi7Ea8zI+U8q5k4eZFqHvZkZvjxb+hRwG038Kw+IzvBAJA5A+3y9aosu2aG0PPlTK1bt2wFRj8Ox/EIJzAjTSIofE28zltdun3rUYvlJezbZrjJLXYqB3MD7+zWu4ZiP5alRmAADRuIG8dKyaW15b9KJwF97bSp9qfHlcGvljY4o2djEK2xE9Nj8qvRTFZleJI5/mWwD+Zdx0rq87IM1q6WXoTqPbnXbDxNpPrv6P/A0oqzSpNRLulZvDcfYfEJHWmljHoyk5hA38qbHnjkqtbBoPN7XSqXJJnpQVnHWjtcUn1G1EJdHWKdyXlyfyNTL3xmWJGtfM+3HCcW+OF2wpabYIgjTL4WGvqD7mvpl6C2p9KoxVtQ9smdZTTzGbXyOUj5U/KppL2GS6HzXhGJuYpLqOniW0xz8/CAGEcz+hivLOHAtojsqDEDKjHYMIOuo1lD8xW24nhO4wjMnxpbKzGsXAA3/5Q3qKK4Zwu22Fso6KwyAkOA3xCTv61ka4vXVhO3v2PmPaeyf4nDW7ptvkTO5QasBLHMfxHKm/+alp4MO6tPEOxl+a5XUOpA5RLCOq19M7QcIs2cJf7q0iRaeMqgRKmdvQfIV8vw/HLjhbd3M8AW0UQIAlRppJ10qqVaj2Frds2nCcE1kMuVXayxRWKSwS4pcAHdYLx6TRWCtl8PbuFm8YHhXQyojffUk7RQvC/wCJtO1tkHeXvCc7TGhggr+nlyovCYa6pSwhUXFgjmuhYyY9Os1kF6l70SkV2bhEjumtuNHJGjnkZ2bb9K5yZ71q6rLbKsVYAkh11BBHKfFHoOgo/FO7gq0KbYaSBpm6gb7x9azeL7P4m2czMq3BdWCoLL4ySKxx9MV3Mi6v2N7dwSKLd4vkVTLDqQdI6TQGB4/bOIa44b/LGumg666SaH7SfxDYRO5CHxnMrfiBXSNRqDOnlWNXF49RAsWxA5ECPTx0ZMsk6TX3YriuqNPxgZLzhSYnwxpIIzAz11FU2rlvxd8RBGrsdogjxHbUAz1iuuP2Ll3C2rqMtu6XhwfEMsEnSNw0QekVn7XAQ7BsQ7XiPw/Co9hSZpcMj30XRGQS6neCvYdMSrYH+KxISTkVJVS4hoY65SNZPSZNajiOOF7LcL6wItZW8PMgnaevpTDhxAsHDhQhdZthFAExEGOsRPnWfKQYIOmnLly+/Op+Kb9Mew8ZqS0QMDvPOOlcfw4Gw/bfnXQWugunlt61x36ZMxnEARA1PPrzmpeU9YrtpG23rXLt1P3rVF/NfQxew04csW11PP8AU1K94fHdj3/U1KeL0PSMucO6qqTnCiQVMgbTpOlC3L7oQtt8hYQxImRy0671nbWMbYMVHmY+fWj+LWWcKQRoCZEfcSDB86qsLTXJ/g4+NTvobvhXEkyBXIN1BlmIBGmoAJ9K7bGCGWCPYbGJ0/b0rC8IxrZc7CWBn1IiPetdw7Gd6jFlAgx6xr9+lcGbA8ck0tHdhyt+l9S0FYnc8th8/rXnej00idd9/nVBX0IPodusGvSuaPDz1y7nzjbT+tJH/SarWiw3vAeZ6aUoPGHQwRHkdR7EUxCASIMjn76aVSiROtPiajWrElbA04lddlRcpLeUba78tP1rtsY6jK623VtdCPnI6ede/wCFWyQQSDrOx9Nd/rXf+EpBykg9Tt/pV/Oj6fuEYaDOFcKw9wEm8LbbAZgZ/SvHxV3DNlDh15GZXc/L0pccCwGir6iT9Casw9ogwUaeRE/oa1z5w0u/3DcR/hu1QkZtNNaNPHLd4FA4mQRyIKkEEddRtWdGOyQt+0CvUqAR9BRL4CxeQ9wQGGuXWP6j1FdMW+fz8oZTZoMfiGvBUKkrmBfUAEDWPMTBplaL66gffpXz3BcQvWiVzARyeTH3rTTC9oTJFzQ8iNuX1psU4qPFruK5pmo4lYNy1cWQcyMIHOVIrB3uENew9m4tubkBWKgCO7UyT5lyfMwtaIcSDEQ0/wDkKEsi4guJb0DEkZjME7kfQxXRKNt1sbmEYSb5uGYnIuuhVkAYkdCGP0prw3hioRcZs1zVidNhAjYcp+ZpTwi0bYytJJ1zbyTvRuL4uLL2yUJVpUFQPiOWJJO2/wAq2OJ1fwTlNXQdaRM95pEMdD6gHTrS/iHEx3mHtwDlJe55C2CFIHmTTbC3gQ0KC2aSP8ugn5g1OJZmtMAmpED3oUH6bF5onCmW9YgifETB9THpSniOEsquZC5nYL4gYMb+ulNOHIEsMoOXxOoO8GTHyoThOHsWFUO+d1GUHKwAA00Guvn+lDgpdV39hG9ULv8ACS3d3AhIYGROXmYidIj51Zbw1oXPGHGVcxUj0gabz+1NOD32LOv4BLKcpAgsdByIj3ozAYfPmuMPjiJ/Lrl/WfelnjTnKXc1dKQiwqv/ABFu4Sur8iDAhtI6ZdB7UvvW3aWAMMSZAncmtLjMMgv29IMMdB0GUTHm0z5edLF4DeQnJcEepH0rmngfpSVm8kkJbYOvI1Sac3bWKXQqSOoAND2VsvpdBtt1116+QrlcGotPX1GpPoLuVQqeQ+9flTLE8CI+Bg1CXcFcEyNao8UuXTsK3XUKwreEct/1Ne15hbJyid9f1NStiqSHPkseW3z0rT8Ot28uqs2onodNum0fOtTif9lys0jEQOndf/3V7/7PnyKi31GXY92f/wB67JxlJKiWSE5IQYO1kykJ8J+EkQwO8jrOs1zawtzOIWLYYlVzREz+XbX9a1WH7F3FABuo0DfK0/rRVrstcE/zF1/ymuJ4cya1f79TYYmkJP4dlAkbidtf614ibg7+orRr2bbncB6aH5715/8AGm/6gn0rnj4bxGrj/R1NCG0hOoDEqJ9vX965dQSWgkdTH7COtaJezr7G4I8gQdfevF7NtH/EHy5edEPC5lVx/oG9GceyBqANNzp5VVbcb/StSnZxh+NfkaofsoxM94v/AKn+tEfC5tJx/obVCGzBNF2rkbUztdlWH/MHyNWDsy//AFB8j/WiXg8vClHv8ByO8LxVdFuKNdJ38udc8U7OKSLmHItONwB4G9QNvWuv/jjc7i/I04weHZVCs2aOddmGObnU1qjHxezKrwJ7mYX1VSBpdQ7+qnf6VncRwS4pIJJjSVg+/UelfTsThFdSrbH/AFpMOzrAnLcEcpBmsnjypLihVGL6mEfhwGmY6e3pV1prqHRyfJtfoR+hreW+CaRcKOP+3Ue9C4jssCfA8DoQTTLHlVtIxwViC1xIRDiNNT+HWjbPE1GzL8gaMPZRj/zF/wDU/wBa5PZJv+on/qf61dZM6VV2J+WrLrNwXYi+gIOpVIJ0IgnN1g+1MbuCDpl71+WqkciCNweYpfhuzlxNrikdCpj9aZ/4SpEOBPkWH702NybSlEODS0c4S53aFbrDwsTmMDPmljp1Bmi+/wBJCMfIAfP0pa/Zm0TIZ1OwIaYn/uBprh7OVQsyAAJO+nWqJNaFcZPsB4viGUH+VcOn4QP61RwTjAufy8hRkABDb6Aax0Mn5U3y1CDO9a11DjIQ8Q4fif4xLtpwLLKFugwYCknQHmZiRTludWgVGSaO6BwbK0qm/h0b4lBokJXPd1jVxqjeLA04dbVgwUAjn971ddQHcVd3VeNaJ51qik9IOLfUU3rWp0HyFSmf8CTrI+Ve1OmPxCKlSpVhyVKlSgCVKlSgCVKlSgBVxriD2yotgkibjgKWJRd102ZidD/lNe4riLC9aW3Dq9q65grujYcKZPKLh08xTOK8CAbAff2KqpxSXp9/v/4ZRlk7VsF/4YYqoLNMAk4VcSOW7HOI5BQeYFMLHHszCVVVzBSC3jEh2nLEeHLDa6Fbn5dXOQdB8vKP00qG2Og+XXeqSy4n0h+TKZncR2kdLeZraBu7F3LmI0KM5WSsSCAOW86xBsv9oiCQttYz5RLrP/FtWpy7wc+YH/t/No+KA7gV4bS/lHTYctqPNxf7PyFMGwON7yyH0DFZKzOU6j3EgiecUlwHG7nhDlSXW2QXKhVL27zksyCAD3cAESJ3NaUL5fYrkWliMojpAiljkgruPX8G7FVzirhiItxmRQc5j+YJmY2H102oax2hd4yWQSV0HeKMzG0boyzBZSYWQJ3PI08vYdXjMJgg+4ke+9WZRvGu3t0rVkxpfw39QpiC/wBpMrlcggXEQ5iyNFw2QGhlEQXbTfwdDIYtjz3/AHXgAGX4nhjmDnwrGsZev5vy6mm2DuB8q9y6zGvWlc8daj+f39YUxPieNFbjqqqwQkaHxHIiXGgRroxAHVaGPG3a4GEd1KFQrKWurcd0VgCpzKQobQqYJMnamr8KtERkjxM8qSGDPnLHMDOudufP0opLSgAAABRAgbDaB0EU/mYktRv9/foZTM9d7UBFR3VchKl3R8wRXRnmYElSBP8AlYN5U44Ri2u2UuOmRjOZAZylWKkTAnUUVkHQfKvQKTJPHKNRjT+pqTPalSpUTSVKlSgCVKlSgCVKlSgC63tUqW9qlAEyiplFSpQBMoqZRUqUATKKmUVKlAEyiplFSpQBMoqZRUqUATKKmUVKlAEyiplFSpQBMoqZRUqUATKKmUVKlAEyiplFSpQBMoqZRUqUATKKmUVKlAEyiplFSpQBMoqZRUqUATKKmUVKlAEyiplFSpQBag0qVKl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8195" name="AutoShape 4" descr="data:image/jpeg;base64,/9j/4AAQSkZJRgABAQAAAQABAAD/2wCEAAkGBxMTEhUUExQWFhUXGCEbGBcXGRgaGhkcGR0XGh0bHR0bHyggHBwlHB4aIjEhJSkrLi4uGh8zODMsNygtLisBCgoKDg0OGxAQGywkHyU0NDQ0LCwsLDQvLCw0LCwsLDQsLC8vLCwsNCwsLCwsLCwsLCwsLCwsLCwsLCwsLCwsLP/AABEIAMIBAwMBIgACEQEDEQH/xAAbAAACAwEBAQAAAAAAAAAAAAAEBQADBgIBB//EAEEQAAIBAgQDBgQEBAMIAgMAAAECEQADBBIhMQVBUQYTImFxgTKRofBCUrHBFCPR4RVi8QckM0NTcoKSFrKi0uL/xAAZAQADAQEBAAAAAAAAAAAAAAAAAgMBBAX/xAAuEQACAgIBAgUEAgEFAQAAAAAAAQIRAyESMUEEEyJRYXGBofAysZFCUnLB8QX/2gAMAwEAAhEDEQA/AJxbFsbzKWOh0g7cxHnEUfw3jjyFuNoYGY6Ryk0iu3we9QABs5eSdSJywB11J+ddWBqFOp095j5V5M3LHLljfc5VPkvUbm2OhBHUURaTWl/DFi2u/v6mmCGvZUnKFv4Zy9G0WSZozEWycO8mKDywRvTbh56xHnWvTtFse3T7mQyeorpZq3GQ1xsgMSYA8q6XD6CefTl616DkkrZwP+WjrBByfAYkx56ztP1pRx7iuFAvWc7rcRG8eYoFcQAMwI1nlrzrV8JwigzuY61k+2PYC5iLwe0UysZfOzZp205ZY9Nq87PLk3R3Y46To+U2cPexFw5A1xjufbSSdBtzNW8N7P3rt/uIC3IJhmA2BMb7mNK+rYLsZfwlxxg3VUuKAWdpggk/BExErOafFPKKacL7DYW1aZLiC4GIYhgCqtBE2/xLv1nSoq7XsdNmB7M8VsDCXcDjWa1qchBZSNSWQkaCHGzaGYNVdm2whw2TF285Rn7rJIaHiSTMTmGkyRFU9ruE4ezfdLTOQT4g8tB0OjHX3JO9LbRCwQFheTCR7iQKnKTppDpEtLlBRVKgmRmgsRtrGg05Cu2QhdoGkRH6T+tU2GZpLeIkzMn2EbAaaD9KKTz5VOTakac5WCyNeYG1DLd/NPy+lE3scF03jfyoG/jtyIBnTp060Ri2ugJvuePjHghAGA11E85mqcHattbvXHkFAMirtmLc5B0Ak8tqKwZDEaiecHX5EfpTLE4MEASU81iSNo+VPKajoSygdmctpbjXUBe0GCGc2ZtQNOUc+vKgv8Juq4KkEAjxA5fXTfyojD2zZLJMBvgzGAI5kjYH6aVq+H9mMRcnZQATJhg2gIAIPOd6Zubb49DOVdxTaZsvjAzcwsx9aFx1y5bCsVHdMcoYGTm0MEDUfLl5UWqEsqwZDAhY3I5EDceVb4WcPiLL2LiW8Pea34gFt+HVkDgSRqBI8jUccU3sxGM4Thu9IVWXOQckxlJgmDPPkPMit1wfvBbHfLlOwERoBWKPZW/g0725cVhnAGXNIPJpPoNOtaDsxibtzMWcspO7b5qriThJRJyaoa41aUtiFmJE9JE6fYpzxbELbQs2wmT5AV8qTHs1wmIUa+anfU115Mso2oonHDybH/a1VbD94DOoK+cwP0NYvCqxPg3Gunl60Tj8c7L3at/LmYH7+U8vehMNeKN6iD99ak5cqlXY6ccXCNDTBY5mJMwyjQjT75VvOHXS9i25+IjU9Y0n3gmvmiMU+QOntWxwHaCzbw6EsZA+AAzI3303O80sKg77GZYuUdI2mDByDf7JrylfC+0KvaVlVoMxJg6EipV/NiIsckjEI/8AMPm3v986YWkJcMFkDXqIUiZ6AfvVWHwiydJMkT/b96bJd7uw7KBIOUTP41YGY9B8hXj3FzE4to1dl1Gg1gmffxfvVhua6Uk4NayZhusjKT0ImmJvhdWIA6k+9exjfLG5S0c09SaQdZxAzAPOXqOX9qY8Vv5VyoIHWs/iLw60PaxZDgksy7ESdjp15Vfyt8gjmr0/kOwt2AY3J19OnpV6bgTvQveQxA1E6elEJeysJrJ3b+hPkrHeDhRFEtdHWgLVwHU1671zNf0d0Z0gpruhjUxsedYnH9o7lvEs9zMLCggCDBIAgTtmJnfoeda0rNfNu0XAMQzImZxaN5pLEMq5gPHvpIBGu3qdYzi3KND8vcUdrONW71wlAFB1LkeIkSBOg0gDryrOrcZ8rcswRnjRSdvpJ9qaXeyZ/iu47zOpn+YFMBoJAOuvIEjqeldi6li41nFeK04LEWsoVTrlK6ToQNNBO8iZFG031KJpaRSLZV8p5QBEeLQGR1BmQekelXrbUmGOnTlSC7cUXFyMzIGlSwyka7GCRPWKMuY5hpMaa6T5/wBvapyxu1RrVl3E+HZzKEA7R13PzHnSY4ZyNjoYOh09fKmNvENvqRz1gH50RheNm0WIEyIgiffWnhySpmepdATH4UoyubbLKgiQQD4RqCd58utX2uIqoAyloGskR5kaTV/Fu092+ndkDJoY1mQB0MRM6eYofC3DCkAa6a6eWtNkSoxdNhOG4kbhACqGzaAgMuX8Qadxv9K2WD7U3rWiqgWIy6wI5iKx1tgpEhVJ6AAny86LuOv4Ttv1+m1Qk2rS0hHbdoKxV1nYsxk0u4wrd+r5c5IUFxLCAANiJBC+YotLmkHX72qM4Gs/26/vSRk0zFaGGL7S4ll7u4LdxCIllnXkfUbg03wHaVLWHTNEqpCgQGYjNAMDyGp/MJrI3sWBMaRuflyoO/fJAOkxE89ZG3vFUxykkMtrYfxbi2Iu2x3lzRtQgC685MDbb6Vnr10gESdTqKtvLDAaqY1k6TpqNef7VXxHDZcviVpEkKZg9D51eJVFNt20jYyPXrV9jDs2v3/rVAvExMaCB5ATRi3JthV0jU6xoT+kmt3o2bSeinE2WU6iDv7TvPrXIchcvnPymmgzXLDZtDb2PUDUj1iPpSe42tLF8k7BOzd9m7bHDWzH5v8A7NUqzgGIY4e3AyiCIA00JE7c9/epWb9gBcG+V4M779en9KIcsFdfzEHLvzIFUMPEGG4+tMLl0eR0k/fnXkSltV3YmJKSdhX+L6jwHzmBMaTpzNU8auF+7M+A7bySeXlAB36GgL+ZSuzAAjN5iI9dKTcR4m+iT4A2YCNiRBM/P513482TLCUWyEsCU9GmtXcpCycpgak6E7b8qYIedLcI6tlmTIBnSJWd/nypotel4CUniduzlzxSloJW8D61HuGd/wC9UWU9K6YEGuzVs452McMT1gUZicalsS7qvmxArO4niqWiudguYws9aQdrMXauOi3TcUBSwIAKseXnpHlofSufO0k2jqwXpM+hLxFChuKwYAHUHTSst2k7VDKUthGDpBMzlJmREakRvPSvnVjjd5R4XaM2bLyJH7abV7ma49y+YKIQXiFUFtsqzt0A6VxycpUjvUK6jPg3aBsLOctcYghNjB23bUe1JuLcU798zLAGwXpvEx9yaOTDMyB7hR7bSqhdwRrOm2n5qFxdu0qkDwnz1nnH+lJGbSoeNX8i1LJEzoQdj+v31qB45c6uw9h7pAQFtY2MdT9ATG+lcXMMR8Xhjkd9Z5e31HWqj9yK08zXhAHMVXkI571YbHnuP6UGh2EwitE6T9z6VdjXS0RBBEcjPtp8/el64zRFC7DU9TpB9gKLtqrxmPt/mAIB086nJe5OndnF0Z/5qsQQu5300+96otcRu6KD+L8QE66EE7lddqaWbBINvMNp25TRK2wunMbafL2pXNbQW0j3CjNmJBDB4ieke1F5Vy+XX0oPvGPl6f35VzicQwXnB0nQifvTapNNtUJt7F2PvlYytrMGNvr60F/EONNzPSQfSmeG4ZmQMx66ACdQOc6xoYqYfDG24OXNE9PTnzq8XGqKckctgLwOVlHUEfEPSOXlQhtEPlcEEGDNPWxuRsxJIU7GdDvv76Vxgr1tpQrDPINxt53n58+UUcmrZik6F2HvQGQqGQzHkY68qEZNB12+W1EKMrlTIjfToa8xaZWBkQwkaEDpGtb3QwbwZ8wuLuxAI6/lO/rQmOwC6shmNWWNtQp+W/pQ1u4QdR79PSmd7FW1AZIzLAO/i0gn760jtdO5m0zS9m0H8Nb168v8zVK47P40/wAOmifi5D8zV7VaY+wXCX/iieZ19TVLYrLdYOSQRppoPpVdi4FDa6ER8yf3/SqWtm4+h3Gm3KJrzowV76HHGbSG2IvjQnQAbb/Ks7ilHe+HZtY8x5U7xS5bamOcGPMEfqQaXkZLisBJJgA+e5/WqeHSUXXuW29jbBYrwJlGgO/pof3rRqaz2CUhTm5mY6T9mn2Caba89Nf0iuz/AOfkrJOHY5fERT2XWrsHyqwuDGtL7uJHIfOKW98ZMk16kmtnFW3YH2iwue8j2vjzAMzMAoA6Tznp0pH2hF1citfDq2xBkCTHL2nT0o3i/Eyj5WtjuyNddSPTlvz3rOYVULGQ3djfYkD5RMVwZqcnR6OGLUU30K7dsnQbj7nWtX2FcQ6MoAbUnL8lYncHkPWazSupJylt4VTuR7aCru9dSyqzJMZ9TGhBHy3BpFOpF5LkqNpxDiNu0xtZRlKgRlMHPOwGkab9ZrI3uFAk5ZyhoObSR5f1olnRcuZnZtg5MkAaRvoPKi+8giTtXNPI+qMhDii7gTW7E2/jZmlFg5y3USco3Zc0jRZiiOIcMBOdrjyxkKSpjYlSYluk6cqSYnFHOCrQVkggagnmJ2PnQOIxl0tnNxiesk+ceYq8ZNr5N4O7CsXira3GIQMdpnTblHLlS19T77Ajn0pnhcGjAl9SdYmN/TnRWGwoUDbTY/fOp81FDpCFeZGwMH60TZUxvy0nmfb23po9tWJEDaNoNKcty20ZTHLn/anUuQDK08Ww2YKSJn+hogsSQ06dDGnuPvWkmJRrhCqj+EajlvyHvypjw64AoXWQNQdx09v2IpJRqLYrZZi7yrDEwOg36bV29kNzmRpGx9ufMUuxNxSTmVix/DznXYihcNjCsgz1jpNaoAlZorV9lGWCOpG+x16SOtVYR1I8DZgDEkzNLMHjXc5JBzAiScsec15YvvZEsmhkA8jG5+cVnluga7DHGYIsDyBiN9xzPWdfnQuEzBmB0yDTnJOld/xgcZhOh1BJA/v7VVj8QCNROohp1iOlZFSpoPg5NwsrFhLDn9Iq3BYJ2UkqcvXpvqOvtQlw6+nQ8tKeYHieXukJDToGPKT4QR61STYfQVfwDgnnl16zvPyri3hM5KzHOegHOtXxe2tpgxMrl+Eae3v/AFrN2sSV5wJjTcggiPOpQm5RtByZp+A4ECwgFwMPFqAdfE3nXtV8Cv8A8hMsgeLT/wAmqVbZTYou3dDA2mBrOu/71VgXgjXU+e3LlT1B3d9zCySYHSddPKK74xhkUJcykFmykDbYnnXDHKk4xrqc/l6ZXjT/ACJPIgz06/SfnSKwoa4BO508ucCnXErc2CAdzpy5RrS7h2BBtC5qGklTOhgmQem361uCcYwd92VjHQ2tuQQhHiIk9NDBPkP60RZvRpynT0pXbBYlztl0HrrrRuHPpXX4KC82Ts5/FajSC2vTQeOUlWyiTBAG0mjsFZzuF/MY6VTdQgwRrAPzAI+hmvVnTTRwpV6jDcR4feBBKk5zpGYxH4QD4gBsJ6VoeDcOTugChBI8WYAE+R8uk02VQOcV6rAaT8qlHEo22XlnclQl45gDklQvg/AEBLagACNQAJ0oLDcIfurly82XTScxZYO5A3BE/StDibwQFiduX1oE8ftlwAwykbwY15EH72pJqCm2ysHPjSMnZxJB3HvXf8QZkNr0kmSeVMuM2Ve9AKqQNSDJP5dNhpA0pOqhXGYkgHWIkj351y0ro607VnV2zdEkqy6ZtRl0kLOscyB71TbuEEHn5860PGWutbW6RCakIwBidASZnUGRyB9qz1vlPvTSVOjIStBdjiLAg9Nx1HTrTLBYwsrE9TEfPaljoTAVeXIHoOc/c0NaEN5zpSOCY5pLHEEVfGxALGBBMwADJBkLOkwdQdN6T4hn+HOWE+cAztPPT9accNw9pr9tWtNdUWyCkGcxJMiIkSwHvPKhnwfhiCpByiY1Ewsx+ILofSsjSozXUs4aC6n4vCpByhjB0O8RrGgmh8KEEhRB55tD125AzpWj7PWmQK2QhEkllJgsoBKncKSNjoDWQ4peRrrMAQOjROnpzpVu0Lw7+42tIAyseR2jUGqsfdUn4FKkHcagnYj75UNa4isBW9Z39iOvmJq+7i0ZYB/b2rdpsWtgFi0yDNI0n9p+lcXr5dhDFp5EaCeQB01op4hcymSdDyO0mPvnRNzDWssfiOoI0g8x0I0/WnXVDWVYG0j2wDAZSfXXy+VXNw8sxiAAdPIz+lDWsAUJOZpj8OnKdfpVuCxN0FiAWO8eS6k+wHLpU3dekV76AVzQkexrrA3QLiFtQGBPtXrvmYttOscpocLvvpvVH3G7Gtx2IF1PEIysM5Xmnikj6Gs//Ds4JQMwXWQNh6Vdg8RFq6chIKASNhyk/MVzhOIG1bIGpY/KCp+sRU4x4qkLFNGy4Jg/5CbDTYgjWTOlSvOB8Tz2EYrqZmP+5hUrfUbxYoxWKLXS5gFmY6bDNy9qN485ewGnRSJHsRPzoG7ZNpyrCSOZ0IkcqM4qT/DKumsTy1kcztXHlrljcff8GRbadgNzP3SICJaDIjUGdNfaq+DWihYEypXMonQ6xtyMSCPKoFyzZctyKEcg2xBnaiEtrdR8zRdtK2oEMcoOsDQjWmrTXZs2DZ3ZlkUzA7wA9BtHzJj3ppieGkkFWI/y6CfekvZ6/lLKdozmeWUr9Yk/KtXwW/nyFvxifn9ikzTlhk3H9s2S5JirD2L1q6pXQg6AkE+snSmHFMCXdTGTSDlAAJ5Hw6f6CnbYTN4TBH1/tVGMK2yFRRJ8+QiSZ3psnjMklKntMn5aozx4S0/8Qz6H+tU/4VcnS4Pkf605KXXuQJYgDUQB+n0q82nYhRaMyNdvKQenl8qSfisi5VL29hPKaWv6ElrgzHS6VZekH73pJxTgkXL951HdrGiNDNmAIYbyQYkQOvrtO0NhrdrvBcFor5KQx5CW2JPP5183u8QvgpcF9mdQcpO6hjqNd5PXp6VXDmy5ZNt6/e5RYmuolQ6+v70ZhLaGZifOfvrT3s+iXu8LWyboViWhSCdxCxlDRy/WdM3ftEQxBhvhMQCJI+4rp5XroU2xrfxmdCjMCqxHtpp1HrTPB8OtNaBIUsp28oP/ALCeVc9nuzwbLcuw1tkkDU6nkfOOnOtNh+D2bYIUHKwggnbfWTrz+lc+TOk2lYt7pGevcMurbF023RT4QxUgHoBI2g6e9Zy4Iu6iIOo9K+njjhxeAuDKboRwqhRBCqDGo/EAJ9DtXz/iguJeQxBAWNxJGu+k710xape5RXZ12d4q6X1uqv8AMQk5iTkVWBnMBvuefOvMdiZe4GbUsSCTPiJzE7CBqdIqrDcXNq+xdEuAgqQQ2hMeIEMGLDqW6+xfA75s3BegM6lmS5oUYlcuo8vy6ESTyoruzF7Gm/2f3TZdluH+XeUgsdg+Xw+xGnyrP8b4Vbs3VcEG3cBKhhIBIBg9NGFMbVw3FZLeWXkm2QNJ1OSd/KNRA00mlPaHG3DlQgZYDAkayBkPpy08hUI8nL7lai4sAGFtnxQCdDkB8Ounm3nXeD4Y158tpY65jovmW+enrQuFtszKq6uWAXkCW0jWvpd/Dd1hLvdqAP8AhoQIJLkIznq2pI9a6uPVnO9OkA4fgmGdABiPGpCHMhyqNiogeIq+aCDzg9aUdoChcrYBCIoUFhLMRzPSTr8q1nZPGA2rTrsmJNpDl+JGAIE8tQQGP5vljOIsq4nEBF/li8+VTJGjEf3A6RScmkhnDuJ1uENrqdiIP+hIrScJ4V4M9y4toXAVWQcxVg2wGp1yn286C4VaFy4gYK6KSYESYAgH161rbVz/AH+0maLkhGXKIdWS5rMTHeQumgyihbhb9xOsqM5xjh+Hw2HKAm5fdsrMUZe7RYaMp/Exy69JpLg7qqhAAJbUkjkAZEHnWu7X21/hsGgK95LFtFBy5UbXTSCQPesnhERnFuGadzoMukkjzHn51jfUZqtA1nFMi5QdHEEHppQtxCDFNv8ACLma5l8XdasN/CRIjrpS4jMfpRFprRqPpfZjhEYW3mRSYJ+JubMenQ1KW8EL2rK22BBWQQZ/M30r2s4sB9ieH2ryPnQZyAQwMEECIkHpy8qzmJw3eWmVDLDSPMEH05b1LWIu2wj722JBB2nTX3EiuuP5rF+bWiwTmGoMkanSBPSvG8PjknGPL3r7GSkpbaM9atwfET4DEbxlMwOnPbzrR2rA1K5O+YFUzbEEAkeegn/WkmCcFtdvOI6004JcLgBlByyJ5jnr7R8q9HLdJ/JCMt2d8H4NkZidRsOsbGeRPmKbYPAZCswyqIiOXT9PKrVIBgGK7sOWbKssegB+4rlzZJSt/JaKHWBe3qBCk8vvSrMLwm1cd3yjOCPECf8A6zHKuuD8JY+K8B5KJ0560zxF3u0OVZPIDl5+lZDG48m+7/ydDproLQ6qxUwCOv7V0gkmloxPjZm1JMkHrtttVoxZJkRXBmikpf8AIZSbPOKcKt4hQl0HKDOjRrty30kViuNdl7bXVS3bbI0FrgceESRARtxsZ1NbJrpO87zrH7VzdIkSY+f2atiyzhLJT6GS2JOF9nUsXA9okDKFZCcysd8xkfF9NTFMMcCRDKGWZiBA84ir/wCIUaZh9P3rk3hqZAA5005SflylsylxM52h4rcwF62O7Xu3tnWFKkyNRGkgDaPxedA9teLh7Ns2WgXCc2UxtHhIHmaO4t2iUYd1ttaxFsfFZuqXCzpmQ6FYJ5GByisNhDYOcPKTrbbV8pBmGA3UgkTBIgedepCEZU1evz9gTUU411/B7g8fctI6IYDFW9GtmQw6EAsPMMRX0BrqXMGly4FZjA1CL49eolZI2Gu1YTHOkyMjTzVjGn+VgGB9qCxOPdxlLHJIOWfDpIBI5nzqmXE8nGnVBjmoXasfdo8PZa3YKMjXSqh1DszL4TmBDHQZto2mveBYZcguLodQy7qYEeIEan/XSk1y2qLZuCNR4hO5DuPbQfpX1D/Z9gLdvDG5kGe6QQXEgG4TkWOQAgnr6U6j6USl1oz2GQD4bbKZXPoSkdAd1nfWd6r7UYlbgYldVjIYKkTPXcaRtG21fasFYFtco1O7E7sTuT96bVme0WJS5iLeFQDM5JfVhoBJ+HQaEGT6ek3jSakUi2ouJ894X2eu2bpcyyWyGR8sByVmRO4WIPKY619A4jh/5aLl0V0aDpmKsGM9OZ9aV9tLa2raZMxOaDOpaEdtzrrG3mKbnD3L1xR3mkTIQfPc109bTOdqnZm+x2IvWLjYe3bFxQ5yqSLeSMxBBJ8UkXPCNQAZ3E4XHYG62Ja1AVyx8GYDXmJMa+fOvpXZnCtdxT4xLS9ySVQ5lDswJzO0bTJ0OsEDYVzcLNiUsKCChOa7kU5ycxfUgzlBKikraKsRdhOHy5kQR4tR8UAEEeUEGmGN/wB3xPeqP59wHu1yg5itxjkUkyubMsttp51bw+//AL3dtq+VgSoJVZ8K2yIAgfDPsKL43wZnNu+WC27RBNzNluAqWmPwkGRzBGXnOmtehEoqm7EXa3Cvdu2w+HFoi206QAZZiwImfw9dTArJJw5kuJmZfikwQYII0I9f0NfQOKcUN7EqVJOHy5QAB4p1YzM7gD/xnmaV4u+rXltsAmdZYyuaSNwOpEHUVxzySUpJbQ3JNnS4dFnI2XTUoYhicwmNAdAOsTWTxWD/AJuVNFJ8/Cee3MHpW4wtqzlZLYBETKzvMADNVdmwGXI1syhBCNqCDALA9Rr66VLFNxa72FjHBQyKdD5tq2hjUxvUqrCcOCrEssFtMx/MT1qV0JquowLxfgd25ZtJadViSxbQEyMuw2idfOvH4ebiqrAaJla4olWMLB89R7yKK7NteZCWHhYDK3v0mY8/KiuISzNa73u28PhBA5EDToZrxYZJRcYa1e1/2NKEZQUkvsfOcRnVocQeekb+nlT7g6rbEncjXl9K0PF+G2zaiIZIAg7HbnPI0qw9lkEL6a13Y/Exyxj9TmnjcSm9xL8gA9f2ovgXFGVzLqARs39f71Rdwob8JB6rt71q+zQtNbK9xlPOVkNykT6eVWw8W9e5OKk2ReJldQwcb5keI30ymQfrVNrtA2s78tB157fpTLCcGRJyMYO4afpECPIg0Tc4Rab/AJak+sGPavQjKHf3HccnZ0KcRxK2ysGBLR8QWPqdazt/PbTN3h3AAI38s1bR8CIKLbZARBIylfcdfPevf4J0Qi2cxA0D6j05fWo5o45Lp3HjGbdtmBw/Fn56zsa9v8RcmTHy0rc8Lwz3FY3sPbtuNvCDOh5/3rN8W7P32cFbAXrkcEE++tcnkxSk0hpKVdRP32bzNCcTYsq2FI/mNqTp4UEn5yB861GB7K3ozMqg8lY/sNPrzoLG8DH8UEARLiWc4QvpcOYg9SAVFO8STiNii7swdvCGTc2TMEff4bkqT6T+1KXAFpkbR1fT3DBx6SFrccU4Nlw90BoAykjqRJ0J5SKzeM4MzI11ZYklioHIt/f9avjlp32ZXKqkZ8GoKsZa6tWxzmPLf610CHFm4VnLEkRBAIPsRFfaQ5tWUb8FlkdtY/FbWdOQti7odNa+anDpZdLJQOZS4HWTmQgOGGkkZTMcoI3FbfF8TVkZUvMiuBmy2TckQ41kQBqeVZaonb5o+ivi9CayNjj9q3fxV1xDAqgGmZmVTIXrpl10+gpE/EcVcMWrl2IAYsEQKSAQfzSRrEc9KN7MW1Fy+t0Z7qwVdtTlIBYKTsA8nT8wqDlaSKrSsLxNvF4rB3WNoLeDB7aaEsEZH57FoYT+lI+Fdtb2HQoO4uKFKjvLndXk0MBw8Bsp0kbxvW/4FjDmKnn+tHYnCW3uQQpZQCQQCdSYOo8jTuNWhYytX1MZ2Rx38Ngkt5lLEl9XC+FjoddgYrrh/H5e7C22uNJUKdABPxOVAgmD4Z3Bip2j4DbvXWZDlurCh1g6gAEZToV6ilfCMQ1oNbvgKwcKGGzFhpA35emo2rW1yq+wP3B+0lzu8V3yZVu+A+I5UNzL8Ek6ZrbESYBKGiO1Xa17tu0tqzcs5HDOLqjKwBACqZIeSZ/8Joizctti3R1W4t+wMqtBVriMFSPZzr0mmXGOx+Dw6i4iKHkAfSSBtPnH60k/TC2zV00hLgG1yOhXn4dhmk/Y9aGxvCe8QZhkdW/4h3ZPhE66aAb0wvlbYLXGHM6DcjWPvzqlcfmGlrwbSzDUaCNZ09a8znL1SiLFRR7hsYlq0UE+GVUq2aZnxg7fEDI9OtMF4oGWFIJ8j4jzMLExWasYS1MZiNTosaD11nSenvXSWGUELOh31E66GqdZJt9BFKjVYFbboGIJJmZJBmTUrrh10G2siTrOs8zUrU1XUfkYrCdocRZZbejKCF0HKeWv2Ka8Y7Qd1fYCxuCGdhr8IAZDBECZopOH2mwga6MpuEfDqROoA5zzoi9ird2EVWOTUtlGi7Ea8zI+U8q5k4eZFqHvZkZvjxb+hRwG038Kw+IzvBAJA5A+3y9aosu2aG0PPlTK1bt2wFRj8Ox/EIJzAjTSIofE28zltdun3rUYvlJezbZrjJLXYqB3MD7+zWu4ZiP5alRmAADRuIG8dKyaW15b9KJwF97bSp9qfHlcGvljY4o2djEK2xE9Nj8qvRTFZleJI5/mWwD+Zdx0rq87IM1q6WXoTqPbnXbDxNpPrv6P/A0oqzSpNRLulZvDcfYfEJHWmljHoyk5hA38qbHnjkqtbBoPN7XSqXJJnpQVnHWjtcUn1G1EJdHWKdyXlyfyNTL3xmWJGtfM+3HCcW+OF2wpabYIgjTL4WGvqD7mvpl6C2p9KoxVtQ9smdZTTzGbXyOUj5U/KppL2GS6HzXhGJuYpLqOniW0xz8/CAGEcz+hivLOHAtojsqDEDKjHYMIOuo1lD8xW24nhO4wjMnxpbKzGsXAA3/5Q3qKK4Zwu22Fso6KwyAkOA3xCTv61ka4vXVhO3v2PmPaeyf4nDW7ptvkTO5QasBLHMfxHKm/+alp4MO6tPEOxl+a5XUOpA5RLCOq19M7QcIs2cJf7q0iRaeMqgRKmdvQfIV8vw/HLjhbd3M8AW0UQIAlRppJ10qqVaj2Frds2nCcE1kMuVXayxRWKSwS4pcAHdYLx6TRWCtl8PbuFm8YHhXQyojffUk7RQvC/wCJtO1tkHeXvCc7TGhggr+nlyovCYa6pSwhUXFgjmuhYyY9Os1kF6l70SkV2bhEjumtuNHJGjnkZ2bb9K5yZ71q6rLbKsVYAkh11BBHKfFHoOgo/FO7gq0KbYaSBpm6gb7x9azeL7P4m2czMq3BdWCoLL4ySKxx9MV3Mi6v2N7dwSKLd4vkVTLDqQdI6TQGB4/bOIa44b/LGumg666SaH7SfxDYRO5CHxnMrfiBXSNRqDOnlWNXF49RAsWxA5ECPTx0ZMsk6TX3YriuqNPxgZLzhSYnwxpIIzAz11FU2rlvxd8RBGrsdogjxHbUAz1iuuP2Ll3C2rqMtu6XhwfEMsEnSNw0QekVn7XAQ7BsQ7XiPw/Co9hSZpcMj30XRGQS6neCvYdMSrYH+KxISTkVJVS4hoY65SNZPSZNajiOOF7LcL6wItZW8PMgnaevpTDhxAsHDhQhdZthFAExEGOsRPnWfKQYIOmnLly+/Op+Kb9Mew8ZqS0QMDvPOOlcfw4Gw/bfnXQWugunlt61x36ZMxnEARA1PPrzmpeU9YrtpG23rXLt1P3rVF/NfQxew04csW11PP8AU1K94fHdj3/U1KeL0PSMucO6qqTnCiQVMgbTpOlC3L7oQtt8hYQxImRy0671nbWMbYMVHmY+fWj+LWWcKQRoCZEfcSDB86qsLTXJ/g4+NTvobvhXEkyBXIN1BlmIBGmoAJ9K7bGCGWCPYbGJ0/b0rC8IxrZc7CWBn1IiPetdw7Gd6jFlAgx6xr9+lcGbA8ck0tHdhyt+l9S0FYnc8th8/rXnej00idd9/nVBX0IPodusGvSuaPDz1y7nzjbT+tJH/SarWiw3vAeZ6aUoPGHQwRHkdR7EUxCASIMjn76aVSiROtPiajWrElbA04lddlRcpLeUba78tP1rtsY6jK623VtdCPnI6ede/wCFWyQQSDrOx9Nd/rXf+EpBykg9Tt/pV/Oj6fuEYaDOFcKw9wEm8LbbAZgZ/SvHxV3DNlDh15GZXc/L0pccCwGir6iT9Casw9ogwUaeRE/oa1z5w0u/3DcR/hu1QkZtNNaNPHLd4FA4mQRyIKkEEddRtWdGOyQt+0CvUqAR9BRL4CxeQ9wQGGuXWP6j1FdMW+fz8oZTZoMfiGvBUKkrmBfUAEDWPMTBplaL66gffpXz3BcQvWiVzARyeTH3rTTC9oTJFzQ8iNuX1psU4qPFruK5pmo4lYNy1cWQcyMIHOVIrB3uENew9m4tubkBWKgCO7UyT5lyfMwtaIcSDEQ0/wDkKEsi4guJb0DEkZjME7kfQxXRKNt1sbmEYSb5uGYnIuuhVkAYkdCGP0prw3hioRcZs1zVidNhAjYcp+ZpTwi0bYytJJ1zbyTvRuL4uLL2yUJVpUFQPiOWJJO2/wAq2OJ1fwTlNXQdaRM95pEMdD6gHTrS/iHEx3mHtwDlJe55C2CFIHmTTbC3gQ0KC2aSP8ugn5g1OJZmtMAmpED3oUH6bF5onCmW9YgifETB9THpSniOEsquZC5nYL4gYMb+ulNOHIEsMoOXxOoO8GTHyoThOHsWFUO+d1GUHKwAA00Guvn+lDgpdV39hG9ULv8ACS3d3AhIYGROXmYidIj51Zbw1oXPGHGVcxUj0gabz+1NOD32LOv4BLKcpAgsdByIj3ozAYfPmuMPjiJ/Lrl/WfelnjTnKXc1dKQiwqv/ABFu4Sur8iDAhtI6ZdB7UvvW3aWAMMSZAncmtLjMMgv29IMMdB0GUTHm0z5edLF4DeQnJcEepH0rmngfpSVm8kkJbYOvI1Sac3bWKXQqSOoAND2VsvpdBtt1116+QrlcGotPX1GpPoLuVQqeQ+9flTLE8CI+Bg1CXcFcEyNao8UuXTsK3XUKwreEct/1Ne15hbJyid9f1NStiqSHPkseW3z0rT8Ot28uqs2onodNum0fOtTif9lys0jEQOndf/3V7/7PnyKi31GXY92f/wB67JxlJKiWSE5IQYO1kykJ8J+EkQwO8jrOs1zawtzOIWLYYlVzREz+XbX9a1WH7F3FABuo0DfK0/rRVrstcE/zF1/ymuJ4cya1f79TYYmkJP4dlAkbidtf614ibg7+orRr2bbncB6aH5715/8AGm/6gn0rnj4bxGrj/R1NCG0hOoDEqJ9vX965dQSWgkdTH7COtaJezr7G4I8gQdfevF7NtH/EHy5edEPC5lVx/oG9GceyBqANNzp5VVbcb/StSnZxh+NfkaofsoxM94v/AKn+tEfC5tJx/obVCGzBNF2rkbUztdlWH/MHyNWDsy//AFB8j/WiXg8vClHv8ByO8LxVdFuKNdJ38udc8U7OKSLmHItONwB4G9QNvWuv/jjc7i/I04weHZVCs2aOddmGObnU1qjHxezKrwJ7mYX1VSBpdQ7+qnf6VncRwS4pIJJjSVg+/UelfTsThFdSrbH/AFpMOzrAnLcEcpBmsnjypLihVGL6mEfhwGmY6e3pV1prqHRyfJtfoR+hreW+CaRcKOP+3Ue9C4jssCfA8DoQTTLHlVtIxwViC1xIRDiNNT+HWjbPE1GzL8gaMPZRj/zF/wDU/wBa5PZJv+on/qf61dZM6VV2J+WrLrNwXYi+gIOpVIJ0IgnN1g+1MbuCDpl71+WqkciCNweYpfhuzlxNrikdCpj9aZ/4SpEOBPkWH702NybSlEODS0c4S53aFbrDwsTmMDPmljp1Bmi+/wBJCMfIAfP0pa/Zm0TIZ1OwIaYn/uBprh7OVQsyAAJO+nWqJNaFcZPsB4viGUH+VcOn4QP61RwTjAufy8hRkABDb6Aax0Mn5U3y1CDO9a11DjIQ8Q4fif4xLtpwLLKFugwYCknQHmZiRTludWgVGSaO6BwbK0qm/h0b4lBokJXPd1jVxqjeLA04dbVgwUAjn971ddQHcVd3VeNaJ51qik9IOLfUU3rWp0HyFSmf8CTrI+Ve1OmPxCKlSpVhyVKlSgCVKlSgCVKlSgBVxriD2yotgkibjgKWJRd102ZidD/lNe4riLC9aW3Dq9q65grujYcKZPKLh08xTOK8CAbAff2KqpxSXp9/v/4ZRlk7VsF/4YYqoLNMAk4VcSOW7HOI5BQeYFMLHHszCVVVzBSC3jEh2nLEeHLDa6Fbn5dXOQdB8vKP00qG2Og+XXeqSy4n0h+TKZncR2kdLeZraBu7F3LmI0KM5WSsSCAOW86xBsv9oiCQttYz5RLrP/FtWpy7wc+YH/t/No+KA7gV4bS/lHTYctqPNxf7PyFMGwON7yyH0DFZKzOU6j3EgiecUlwHG7nhDlSXW2QXKhVL27zksyCAD3cAESJ3NaUL5fYrkWliMojpAiljkgruPX8G7FVzirhiItxmRQc5j+YJmY2H102oax2hd4yWQSV0HeKMzG0boyzBZSYWQJ3PI08vYdXjMJgg+4ke+9WZRvGu3t0rVkxpfw39QpiC/wBpMrlcggXEQ5iyNFw2QGhlEQXbTfwdDIYtjz3/AHXgAGX4nhjmDnwrGsZev5vy6mm2DuB8q9y6zGvWlc8daj+f39YUxPieNFbjqqqwQkaHxHIiXGgRroxAHVaGPG3a4GEd1KFQrKWurcd0VgCpzKQobQqYJMnamr8KtERkjxM8qSGDPnLHMDOudufP0opLSgAAABRAgbDaB0EU/mYktRv9/foZTM9d7UBFR3VchKl3R8wRXRnmYElSBP8AlYN5U44Ri2u2UuOmRjOZAZylWKkTAnUUVkHQfKvQKTJPHKNRjT+pqTPalSpUTSVKlSgCVKlSgCVKlSgC63tUqW9qlAEyiplFSpQBMoqZRUqUATKKmUVKlAEyiplFSpQBMoqZRUqUATKKmUVKlAEyiplFSpQBMoqZRUqUATKKmUVKlAEyiplFSpQBMoqZRUqUATKKmUVKlAEyiplFSpQBMoqZRUqUATKKmUVKlAEyiplFSpQBag0qVKl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14" y="394405"/>
            <a:ext cx="5713597" cy="381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festival.1september.ru/articles/513666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379605"/>
            <a:ext cx="2615904" cy="2977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0013" y="4154488"/>
            <a:ext cx="33035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Встреча со старым дубом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e/e5/%D0%A0%D0%BE%D1%81%D1%82%D0%BE%D0%B2%D0%B0_%D0%BF%D0%B0%D1%81%D1%82%D0%B5%D1%80%D0%BD%D0%B0%D0%BA.jpeg/220px-%D0%A0%D0%BE%D1%81%D1%82%D0%BE%D0%B2%D0%B0_%D0%BF%D0%B0%D1%81%D1%82%D0%B5%D1%80%D0%BD%D0%B0%D0%B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231" y="138224"/>
            <a:ext cx="2480000" cy="33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18" y="3370015"/>
            <a:ext cx="492949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56" y="128341"/>
            <a:ext cx="4607103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264150" y="3370263"/>
            <a:ext cx="34226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 бал Наташи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2713" y="2325688"/>
            <a:ext cx="3813176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Шенграбенское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сражение</a:t>
            </a:r>
          </a:p>
        </p:txBody>
      </p:sp>
      <p:pic>
        <p:nvPicPr>
          <p:cNvPr id="2050" name="Picture 2" descr="http://mirinform.ru/images/kalendar/dekabr'/02/+04%20Auster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071" y="180752"/>
            <a:ext cx="5085444" cy="354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80"/>
          <a:stretch/>
        </p:blipFill>
        <p:spPr bwMode="auto">
          <a:xfrm>
            <a:off x="169640" y="3189765"/>
            <a:ext cx="4890228" cy="338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268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Вероника</cp:lastModifiedBy>
  <cp:revision>24</cp:revision>
  <dcterms:created xsi:type="dcterms:W3CDTF">2015-12-06T14:17:36Z</dcterms:created>
  <dcterms:modified xsi:type="dcterms:W3CDTF">2015-12-14T06:41:47Z</dcterms:modified>
</cp:coreProperties>
</file>