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84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7154F-51D5-4533-A821-2D2955FF2FFC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8322-C9C3-4CB8-BA01-318043473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820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7154F-51D5-4533-A821-2D2955FF2FFC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8322-C9C3-4CB8-BA01-318043473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710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7154F-51D5-4533-A821-2D2955FF2FFC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8322-C9C3-4CB8-BA01-3180434739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310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7154F-51D5-4533-A821-2D2955FF2FFC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8322-C9C3-4CB8-BA01-318043473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2414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7154F-51D5-4533-A821-2D2955FF2FFC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8322-C9C3-4CB8-BA01-3180434739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72271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7154F-51D5-4533-A821-2D2955FF2FFC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8322-C9C3-4CB8-BA01-318043473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1607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7154F-51D5-4533-A821-2D2955FF2FFC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8322-C9C3-4CB8-BA01-318043473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4911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7154F-51D5-4533-A821-2D2955FF2FFC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8322-C9C3-4CB8-BA01-318043473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910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7154F-51D5-4533-A821-2D2955FF2FFC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8322-C9C3-4CB8-BA01-318043473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100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7154F-51D5-4533-A821-2D2955FF2FFC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8322-C9C3-4CB8-BA01-318043473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186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7154F-51D5-4533-A821-2D2955FF2FFC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8322-C9C3-4CB8-BA01-318043473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337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7154F-51D5-4533-A821-2D2955FF2FFC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8322-C9C3-4CB8-BA01-318043473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89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7154F-51D5-4533-A821-2D2955FF2FFC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8322-C9C3-4CB8-BA01-318043473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397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7154F-51D5-4533-A821-2D2955FF2FFC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8322-C9C3-4CB8-BA01-318043473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729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7154F-51D5-4533-A821-2D2955FF2FFC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8322-C9C3-4CB8-BA01-318043473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651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7154F-51D5-4533-A821-2D2955FF2FFC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8322-C9C3-4CB8-BA01-318043473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57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7154F-51D5-4533-A821-2D2955FF2FFC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C7E8322-C9C3-4CB8-BA01-318043473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801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A%D0%BE%D0%BD%D1%81%D1%82%D0%B8%D1%82%D1%83%D1%86%D0%B8%D1%8F_%D0%A0%D0%BE%D1%81%D1%81%D0%B8%D0%B9%D1%81%D0%BA%D0%BE%D0%B9_%D0%A4%D0%B5%D0%B4%D0%B5%D1%80%D0%B0%D1%86%D0%B8%D0%B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2532" y="1543574"/>
            <a:ext cx="7766936" cy="1646302"/>
          </a:xfrm>
        </p:spPr>
        <p:txBody>
          <a:bodyPr/>
          <a:lstStyle/>
          <a:p>
            <a:pPr algn="ctr"/>
            <a:r>
              <a:rPr lang="ru-RU" dirty="0" smtClean="0"/>
              <a:t>Конституция РФ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3058" y="5048360"/>
            <a:ext cx="6890656" cy="146674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kern="0" dirty="0" smtClean="0"/>
              <a:t>Работу выполнил: Маклаков Николай </a:t>
            </a:r>
          </a:p>
          <a:p>
            <a:pPr algn="l">
              <a:spcBef>
                <a:spcPts val="0"/>
              </a:spcBef>
            </a:pPr>
            <a:r>
              <a:rPr lang="ru-RU" kern="0" dirty="0" smtClean="0"/>
              <a:t>у</a:t>
            </a:r>
            <a:r>
              <a:rPr lang="ru-RU" kern="0" dirty="0" smtClean="0"/>
              <a:t>ченик 10А класса, МБОУ СШ №1, г. Архангельск.</a:t>
            </a:r>
          </a:p>
          <a:p>
            <a:pPr algn="l">
              <a:spcBef>
                <a:spcPts val="0"/>
              </a:spcBef>
            </a:pPr>
            <a:r>
              <a:rPr lang="ru-RU" kern="0" dirty="0" smtClean="0"/>
              <a:t>Руководитель: Куприянович Марина Олеговна</a:t>
            </a:r>
          </a:p>
          <a:p>
            <a:pPr algn="l">
              <a:spcBef>
                <a:spcPts val="0"/>
              </a:spcBef>
            </a:pPr>
            <a:r>
              <a:rPr lang="ru-RU" kern="0" dirty="0" smtClean="0"/>
              <a:t>у</a:t>
            </a:r>
            <a:r>
              <a:rPr lang="ru-RU" kern="0" dirty="0" smtClean="0"/>
              <a:t>читель математики высшей квалификационной категории</a:t>
            </a:r>
          </a:p>
          <a:p>
            <a:pPr algn="l">
              <a:spcBef>
                <a:spcPts val="0"/>
              </a:spcBef>
            </a:pPr>
            <a:r>
              <a:rPr lang="ru-RU" kern="0" dirty="0" smtClean="0"/>
              <a:t>МБОУ СШ №1, г. Архангельск.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xmlns="" val="39846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522" y="1571501"/>
            <a:ext cx="8596668" cy="13208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4892" y="2231901"/>
            <a:ext cx="5592838" cy="419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782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93" y="330529"/>
            <a:ext cx="8596668" cy="598862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Список используемой литературы: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1. </a:t>
            </a:r>
            <a:r>
              <a:rPr lang="en-GB" sz="2800" dirty="0" smtClean="0">
                <a:hlinkClick r:id="rId2"/>
              </a:rPr>
              <a:t>https://ru.wikipedia.org/wiki/%D0%9A%D0%BE%D0%BD%D1%81%D1%82%D0%B8%D1%82%D1%83%D1%86%D0%B8%D1%8F_%D0%A0%D0%BE%D1%81%D1%81%D0%B8%D0%B9%D1%81%D0%BA%D0%BE%D0%B9_%</a:t>
            </a:r>
            <a:r>
              <a:rPr lang="en-GB" sz="2800" dirty="0" smtClean="0">
                <a:hlinkClick r:id="rId2"/>
              </a:rPr>
              <a:t>D0%A4%D0%B5%D0%B4%D0%B5%D1%80%D0%B0%D1%86%D0%B8%D0%B8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2. </a:t>
            </a:r>
            <a:r>
              <a:rPr lang="en-GB" sz="2800" smtClean="0"/>
              <a:t>http://gruzdoff.ru/wiki/%D0%9A%D0%BE%D0%BD%D1%81%D1%82%D0%B8%D1%82%D1%83%D1%86%D0%B8%D1%8F_%D0%A0%D0%A1%D0%A4%D0%A1%D0%A0_1925_%D0%B3%D0%BE%D0%B4%D0%B0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782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8067" y="604982"/>
            <a:ext cx="4878833" cy="56028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Конституция </a:t>
            </a:r>
            <a:r>
              <a:rPr lang="ru-RU" sz="2800" dirty="0" smtClean="0"/>
              <a:t>РФ- высший нормативный правовой акт нашей </a:t>
            </a:r>
            <a:r>
              <a:rPr lang="ru-RU" sz="2800" dirty="0" smtClean="0"/>
              <a:t>страны.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Была принята </a:t>
            </a:r>
            <a:r>
              <a:rPr lang="ru-RU" sz="2800" dirty="0"/>
              <a:t>народом Российской Федерации 12 декабря 1993 года. Вступила в силу со дня официального </a:t>
            </a:r>
            <a:r>
              <a:rPr lang="ru-RU" sz="2800" dirty="0" smtClean="0"/>
              <a:t>опубликования - </a:t>
            </a:r>
            <a:r>
              <a:rPr lang="ru-RU" sz="2800" dirty="0"/>
              <a:t>25 декабря 1993 года</a:t>
            </a:r>
            <a:r>
              <a:rPr lang="ru-RU" sz="2800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51" y="604982"/>
            <a:ext cx="3787788" cy="549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5737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Конституции.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84417"/>
            <a:ext cx="8596668" cy="455694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200" dirty="0" smtClean="0"/>
              <a:t>История Конституции России делится на 5 этапов: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1) </a:t>
            </a:r>
            <a:r>
              <a:rPr lang="ru-RU" sz="2200" dirty="0"/>
              <a:t>Конституция (Основной Закон) РСФСР 1918 </a:t>
            </a:r>
            <a:r>
              <a:rPr lang="ru-RU" sz="2200" dirty="0" smtClean="0"/>
              <a:t>года.  (1918 – 1925)</a:t>
            </a:r>
            <a:endParaRPr lang="en-US" sz="2200" dirty="0" smtClean="0"/>
          </a:p>
          <a:p>
            <a:pPr marL="0" indent="0">
              <a:buNone/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2) </a:t>
            </a:r>
            <a:r>
              <a:rPr lang="ru-RU" sz="2200" dirty="0"/>
              <a:t>Конституция (Основной Закон) РСФСР 1925 </a:t>
            </a:r>
            <a:r>
              <a:rPr lang="ru-RU" sz="2200" dirty="0" smtClean="0"/>
              <a:t>года.</a:t>
            </a:r>
            <a:r>
              <a:rPr lang="en-US" sz="2200" dirty="0" smtClean="0"/>
              <a:t> </a:t>
            </a:r>
            <a:r>
              <a:rPr lang="ru-RU" sz="2200" dirty="0"/>
              <a:t>(1925 - 1937)</a:t>
            </a:r>
            <a:r>
              <a:rPr lang="ru-RU" sz="2200" dirty="0" smtClean="0"/>
              <a:t>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ru-RU" sz="2200" dirty="0" smtClean="0"/>
              <a:t>Основа: Конституция СССР 1924 года.</a:t>
            </a:r>
            <a:endParaRPr lang="en-US" sz="2200" dirty="0" smtClean="0"/>
          </a:p>
          <a:p>
            <a:pPr marL="0" indent="0">
              <a:buNone/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3)</a:t>
            </a:r>
            <a:r>
              <a:rPr lang="ru-RU" sz="2200" dirty="0"/>
              <a:t> Конституция (Основной Закон) РСФСР 1937 </a:t>
            </a:r>
            <a:r>
              <a:rPr lang="ru-RU" sz="2200" dirty="0" smtClean="0"/>
              <a:t>года.  (1937 – 1878)</a:t>
            </a:r>
            <a:br>
              <a:rPr lang="ru-RU" sz="2200" dirty="0" smtClean="0"/>
            </a:br>
            <a:r>
              <a:rPr lang="ru-RU" sz="2200" dirty="0" smtClean="0"/>
              <a:t>Основа: Конституция СССР 1936 года </a:t>
            </a:r>
            <a:r>
              <a:rPr lang="en-US" sz="2200" dirty="0" smtClean="0"/>
              <a:t>(</a:t>
            </a:r>
            <a:r>
              <a:rPr lang="en-US" sz="2200" b="1" dirty="0" smtClean="0"/>
              <a:t>“</a:t>
            </a:r>
            <a:r>
              <a:rPr lang="ru-RU" sz="2200" b="1" dirty="0" smtClean="0"/>
              <a:t>СТАЛИНСКАЯ</a:t>
            </a:r>
            <a:r>
              <a:rPr lang="en-US" sz="2200" b="1" dirty="0" smtClean="0"/>
              <a:t>”)</a:t>
            </a:r>
            <a:r>
              <a:rPr lang="ru-RU" sz="2200" b="1" dirty="0" smtClean="0"/>
              <a:t>.</a:t>
            </a:r>
            <a:endParaRPr lang="en-US" sz="2200" b="1" dirty="0" smtClean="0"/>
          </a:p>
          <a:p>
            <a:pPr marL="0" indent="0">
              <a:buNone/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4)</a:t>
            </a:r>
            <a:r>
              <a:rPr lang="ru-RU" sz="2200" dirty="0"/>
              <a:t> Конституция (Основной Закон) РСФСР 1978 </a:t>
            </a:r>
            <a:r>
              <a:rPr lang="ru-RU" sz="2200" dirty="0" smtClean="0"/>
              <a:t>года.  (1978 – 1993)</a:t>
            </a:r>
            <a:br>
              <a:rPr lang="ru-RU" sz="2200" dirty="0" smtClean="0"/>
            </a:br>
            <a:r>
              <a:rPr lang="ru-RU" sz="2200" dirty="0" smtClean="0"/>
              <a:t>Основа: Конституция СССР 1977 года </a:t>
            </a:r>
            <a:r>
              <a:rPr lang="ru-RU" sz="2200" b="1" dirty="0" smtClean="0"/>
              <a:t>(</a:t>
            </a:r>
            <a:r>
              <a:rPr lang="en-US" sz="2200" b="1" dirty="0" smtClean="0"/>
              <a:t>“</a:t>
            </a:r>
            <a:r>
              <a:rPr lang="ru-RU" sz="2200" b="1" dirty="0" smtClean="0"/>
              <a:t>БРЕЖНЕВСКАЯ</a:t>
            </a:r>
            <a:r>
              <a:rPr lang="en-US" sz="2200" b="1" dirty="0" smtClean="0"/>
              <a:t>”</a:t>
            </a:r>
            <a:r>
              <a:rPr lang="ru-RU" sz="2200" b="1" dirty="0" smtClean="0"/>
              <a:t>).</a:t>
            </a:r>
            <a:endParaRPr lang="en-US" sz="2200" b="1" dirty="0" smtClean="0"/>
          </a:p>
          <a:p>
            <a:pPr marL="0" indent="0">
              <a:buNone/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5) </a:t>
            </a:r>
            <a:r>
              <a:rPr lang="ru-RU" sz="2200" dirty="0"/>
              <a:t>Конституция Российской Федерации 1993 </a:t>
            </a:r>
            <a:r>
              <a:rPr lang="ru-RU" sz="2200" dirty="0" smtClean="0"/>
              <a:t>года (действует по настоящее время).</a:t>
            </a:r>
            <a:endParaRPr lang="ru-RU" sz="22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3658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9191"/>
          </a:xfrm>
        </p:spPr>
        <p:txBody>
          <a:bodyPr>
            <a:normAutofit/>
          </a:bodyPr>
          <a:lstStyle/>
          <a:p>
            <a:r>
              <a:rPr lang="ru-RU" dirty="0" smtClean="0"/>
              <a:t>История Конституции.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3929" y="1448790"/>
            <a:ext cx="5812972" cy="540921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b="1" i="1" dirty="0"/>
              <a:t>Конституция (Основной Закон) РСФСР 1918 </a:t>
            </a:r>
            <a:r>
              <a:rPr lang="ru-RU" sz="2000" b="1" i="1" dirty="0" smtClean="0"/>
              <a:t>года.</a:t>
            </a:r>
            <a:br>
              <a:rPr lang="ru-RU" sz="2000" b="1" i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Первая </a:t>
            </a:r>
            <a:r>
              <a:rPr lang="ru-RU" dirty="0" smtClean="0"/>
              <a:t>конституция</a:t>
            </a:r>
            <a:r>
              <a:rPr lang="ru-RU" dirty="0"/>
              <a:t> </a:t>
            </a:r>
            <a:r>
              <a:rPr lang="ru-RU" dirty="0" smtClean="0"/>
              <a:t>РСФСР</a:t>
            </a:r>
            <a:r>
              <a:rPr lang="ru-RU" dirty="0"/>
              <a:t> была принята V Всероссийским съездом Советов на заседании 10 июля 1918 года как Конституция (Основной </a:t>
            </a:r>
            <a:r>
              <a:rPr lang="ru-RU" dirty="0" smtClean="0"/>
              <a:t>Закон) </a:t>
            </a:r>
            <a:r>
              <a:rPr lang="ru-RU" dirty="0"/>
              <a:t>РСФСР и была опубликована в «Собрании Узаконений РСФСР</a:t>
            </a:r>
            <a:r>
              <a:rPr lang="ru-RU" dirty="0" smtClean="0"/>
              <a:t>».</a:t>
            </a:r>
          </a:p>
          <a:p>
            <a:pPr marL="0" indent="0" algn="just">
              <a:buNone/>
            </a:pPr>
            <a:r>
              <a:rPr lang="ru-RU" dirty="0" smtClean="0"/>
              <a:t>Принципы</a:t>
            </a:r>
            <a:r>
              <a:rPr lang="ru-RU" dirty="0"/>
              <a:t>, которые легли в основу Конституции РСФСР 1918 </a:t>
            </a:r>
            <a:r>
              <a:rPr lang="ru-RU" dirty="0" smtClean="0"/>
              <a:t>года, </a:t>
            </a:r>
            <a:r>
              <a:rPr lang="ru-RU" dirty="0"/>
              <a:t>были изложены в «Декларации прав трудящегося и эксплуатируемого народа». Конституция 1918 года закрепила диктатуру пролетариата. Лица, жившие на нетрудовые доходы или использовавшие наемный труд, были лишены политических прав. Данная Конституция была самой </a:t>
            </a:r>
            <a:r>
              <a:rPr lang="ru-RU" dirty="0" err="1"/>
              <a:t>идеологизированной</a:t>
            </a:r>
            <a:r>
              <a:rPr lang="ru-RU" dirty="0"/>
              <a:t> из всех советских конституций. Она утратила силу в связи с принятием Конституции (Основного Закона) РСФСР, утверждённой Постановлением XII Всероссийского съезда Советов рабочих, крестьянских, казачьих и красноармейских депутатов от 11 мая 1925 года.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872" y="1805457"/>
            <a:ext cx="3109851" cy="469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8608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Конституции.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1365" y="1930400"/>
            <a:ext cx="5333505" cy="46841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i="1" dirty="0"/>
              <a:t>Конституция (Основной Закон) РСФСР 1925 </a:t>
            </a:r>
            <a:r>
              <a:rPr lang="ru-RU" sz="2200" b="1" i="1" dirty="0" smtClean="0"/>
              <a:t>года.</a:t>
            </a:r>
            <a:endParaRPr lang="ru-RU" sz="2200" b="1" i="1" dirty="0"/>
          </a:p>
          <a:p>
            <a:pPr marL="0" indent="0" algn="just">
              <a:buNone/>
            </a:pPr>
            <a:r>
              <a:rPr lang="ru-RU" dirty="0" smtClean="0"/>
              <a:t>Утверждена </a:t>
            </a:r>
            <a:r>
              <a:rPr lang="ru-RU" dirty="0"/>
              <a:t>Постановлением XII Всероссийского Съезда Советов от 11 мая 1925 </a:t>
            </a:r>
            <a:r>
              <a:rPr lang="ru-RU" dirty="0" smtClean="0"/>
              <a:t>года</a:t>
            </a:r>
            <a:r>
              <a:rPr lang="ru-RU" dirty="0"/>
              <a:t> </a:t>
            </a:r>
            <a:r>
              <a:rPr lang="ru-RU" dirty="0" smtClean="0"/>
              <a:t>«Об </a:t>
            </a:r>
            <a:r>
              <a:rPr lang="ru-RU" dirty="0"/>
              <a:t>Утверждении Конституции (Основного Закона) РСФСР». Её принятие обуславливалось вхождением РСФСР в состав новообразованного </a:t>
            </a:r>
            <a:r>
              <a:rPr lang="ru-RU" dirty="0" smtClean="0"/>
              <a:t>СССР.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В данную Конституцию вносилось несколько изменений, связанных с изменениями административно-территориального деления и реорганизации органов советского управления.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668" y="1710047"/>
            <a:ext cx="3418609" cy="43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3917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Конституции.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8229" y="1650671"/>
            <a:ext cx="6041571" cy="41444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i="1" dirty="0"/>
              <a:t>Конституция (Основной Закон) РСФСР 1937 </a:t>
            </a:r>
            <a:r>
              <a:rPr lang="ru-RU" sz="2000" b="1" i="1" dirty="0" smtClean="0"/>
              <a:t>года.</a:t>
            </a:r>
            <a:endParaRPr lang="ru-RU" sz="2000" b="1" i="1" dirty="0"/>
          </a:p>
          <a:p>
            <a:pPr marL="0" indent="0" algn="just">
              <a:buNone/>
            </a:pPr>
            <a:r>
              <a:rPr lang="ru-RU" dirty="0"/>
              <a:t>Принята Постановлением Чрезвычайного XVII Всероссийского Съезда Советов от 21 января 1937 года «Об Утверждении Конституции (Основного Закона) РСФСР» из-за смены конституционного законодательства СССР в 1936 </a:t>
            </a:r>
            <a:r>
              <a:rPr lang="ru-RU" dirty="0" smtClean="0"/>
              <a:t>году.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Конституция (Основной Закон) РСФСР 1937 года изменила название страны с </a:t>
            </a:r>
            <a:r>
              <a:rPr lang="ru-RU" dirty="0" smtClean="0"/>
              <a:t>Российской </a:t>
            </a:r>
            <a:r>
              <a:rPr lang="ru-RU" b="1" u="sng" dirty="0"/>
              <a:t>Социалистической</a:t>
            </a:r>
            <a:r>
              <a:rPr lang="ru-RU" dirty="0"/>
              <a:t> Федеративной </a:t>
            </a:r>
            <a:r>
              <a:rPr lang="ru-RU" b="1" i="1" u="sng" dirty="0"/>
              <a:t>Советской</a:t>
            </a:r>
            <a:r>
              <a:rPr lang="ru-RU" dirty="0"/>
              <a:t> Республики на </a:t>
            </a:r>
            <a:r>
              <a:rPr lang="ru-RU" dirty="0" smtClean="0"/>
              <a:t>Российскую </a:t>
            </a:r>
            <a:r>
              <a:rPr lang="ru-RU" b="1" i="1" u="sng" dirty="0"/>
              <a:t>Советскую</a:t>
            </a:r>
            <a:r>
              <a:rPr lang="ru-RU" dirty="0"/>
              <a:t> Федеративную </a:t>
            </a:r>
            <a:r>
              <a:rPr lang="ru-RU" b="1" u="sng" dirty="0"/>
              <a:t>Социалистическую</a:t>
            </a:r>
            <a:r>
              <a:rPr lang="ru-RU" dirty="0"/>
              <a:t> Республику.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334" y="1443900"/>
            <a:ext cx="2992141" cy="455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9917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Конституции.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2603" y="1425040"/>
            <a:ext cx="5750626" cy="53023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i="1" dirty="0"/>
              <a:t>Конституция (Основной Закон) РСФСР 1978 </a:t>
            </a:r>
            <a:r>
              <a:rPr lang="ru-RU" sz="2000" b="1" i="1" dirty="0" smtClean="0"/>
              <a:t>года.</a:t>
            </a:r>
            <a:endParaRPr lang="ru-RU" sz="2000" b="1" i="1" dirty="0"/>
          </a:p>
          <a:p>
            <a:pPr marL="0" indent="0" algn="just">
              <a:buNone/>
            </a:pPr>
            <a:r>
              <a:rPr lang="ru-RU" dirty="0"/>
              <a:t>Введена в действие с Декларацией Верховного Совета РСФСР от 12 апреля 1978 года в порядке, установленном Законом РСФСР от 12 апреля 1978 года. Принята из-за смены общесоюзной «сталинской» конституции на «брежневскую» Конституцию СССР 1977 года на внеочередной VII сессии Верховного Совета РСФСР девятого созыва 12 апреля 1978 года.</a:t>
            </a:r>
          </a:p>
          <a:p>
            <a:pPr marL="0" indent="0" algn="just">
              <a:buNone/>
            </a:pPr>
            <a:r>
              <a:rPr lang="ru-RU" dirty="0"/>
              <a:t>В период с 27 октября 1989 </a:t>
            </a:r>
            <a:r>
              <a:rPr lang="ru-RU" dirty="0" smtClean="0"/>
              <a:t>года</a:t>
            </a:r>
            <a:r>
              <a:rPr lang="ru-RU" dirty="0"/>
              <a:t> </a:t>
            </a:r>
            <a:r>
              <a:rPr lang="ru-RU" dirty="0" smtClean="0"/>
              <a:t>по</a:t>
            </a:r>
            <a:r>
              <a:rPr lang="ru-RU" dirty="0"/>
              <a:t> 10 декабря 1992 года в текст Конституции вносился ряд значительных изменений. Например, 15 декабря 1990 года в Конституцию была включена преамбула и статья 1 Декларации о Государственном суверенитете </a:t>
            </a:r>
            <a:r>
              <a:rPr lang="ru-RU" dirty="0" smtClean="0"/>
              <a:t>РСФСР.</a:t>
            </a:r>
            <a:r>
              <a:rPr lang="ru-RU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4972" y="1707624"/>
            <a:ext cx="2619994" cy="408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364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6438" y="2061028"/>
            <a:ext cx="4809066" cy="37154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Конституции.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1430317"/>
            <a:ext cx="6424552" cy="542768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400" b="1" i="1" spc="100" dirty="0"/>
              <a:t>Конституция Российской Федерации 1993 </a:t>
            </a:r>
            <a:r>
              <a:rPr lang="ru-RU" sz="2400" b="1" i="1" spc="100" dirty="0" smtClean="0"/>
              <a:t>года (Современная).</a:t>
            </a:r>
            <a:r>
              <a:rPr lang="ru-RU" sz="2400" spc="100" dirty="0" smtClean="0"/>
              <a:t/>
            </a:r>
            <a:br>
              <a:rPr lang="ru-RU" sz="2400" spc="100" dirty="0" smtClean="0"/>
            </a:br>
            <a:r>
              <a:rPr lang="ru-RU" sz="2400" spc="100" dirty="0" smtClean="0"/>
              <a:t/>
            </a:r>
            <a:br>
              <a:rPr lang="ru-RU" sz="2400" spc="100" dirty="0" smtClean="0"/>
            </a:br>
            <a:r>
              <a:rPr lang="ru-RU" sz="2400" spc="100" dirty="0" smtClean="0"/>
              <a:t>Конституция </a:t>
            </a:r>
            <a:r>
              <a:rPr lang="ru-RU" sz="2400" spc="100" dirty="0"/>
              <a:t>Российской Федерации была принята 12 декабря 1993 года по результатам всенародного голосования, проведённого в соответствии с Указом Президента России от 15 октября 1993 </a:t>
            </a:r>
            <a:r>
              <a:rPr lang="ru-RU" sz="2400" spc="100" dirty="0" smtClean="0"/>
              <a:t>года. </a:t>
            </a:r>
            <a:r>
              <a:rPr lang="ru-RU" sz="2400" spc="100" dirty="0"/>
              <a:t>Термин «всенародное голосование» (а не «референдум») был использован для того, чтобы обойти положение действовавшего Закона о референдуме РСФСР, согласно которому Конституция может быть изменена лишь большинством голосов от общего числа избирателей страны. Конституция Российской Федерации 1993 года вступила в силу в день её опубликования в «Российской газете» — 25 декабря 1993 года. За новую Конституцию проголосовало 58,43 % от числа принявших участие в голосовании, что при явке в 54,81 % составляло 32,03 % от числа зарегистрированных избирателей в России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4848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/>
              <a:t>Всего в истории нашей страны в период с 1918 года по настоящее время сменилось 4 Конституции. Пятая, которая была принята 12 </a:t>
            </a:r>
            <a:r>
              <a:rPr lang="ru-RU" sz="3200" dirty="0"/>
              <a:t>декабря 1993 </a:t>
            </a:r>
            <a:r>
              <a:rPr lang="ru-RU" sz="3200" dirty="0" smtClean="0"/>
              <a:t>года и вступила </a:t>
            </a:r>
            <a:r>
              <a:rPr lang="ru-RU" sz="3200" dirty="0"/>
              <a:t>в </a:t>
            </a:r>
            <a:r>
              <a:rPr lang="ru-RU" sz="3200" dirty="0" smtClean="0"/>
              <a:t>силу </a:t>
            </a:r>
            <a:r>
              <a:rPr lang="ru-RU" sz="3200" dirty="0"/>
              <a:t>25 декабря 1993 </a:t>
            </a:r>
            <a:r>
              <a:rPr lang="ru-RU" sz="3200" dirty="0" smtClean="0"/>
              <a:t>года, по сегодняшний день является основным нормативным актом страны</a:t>
            </a:r>
            <a:r>
              <a:rPr lang="ru-RU" sz="3200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4489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210</TotalTime>
  <Words>196</Words>
  <Application>Microsoft Office PowerPoint</Application>
  <PresentationFormat>Произвольный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Грань</vt:lpstr>
      <vt:lpstr>Конституция РФ</vt:lpstr>
      <vt:lpstr>Слайд 2</vt:lpstr>
      <vt:lpstr>История Конституции.</vt:lpstr>
      <vt:lpstr>История Конституции.</vt:lpstr>
      <vt:lpstr>История Конституции.</vt:lpstr>
      <vt:lpstr>История Конституции.</vt:lpstr>
      <vt:lpstr>История Конституции.</vt:lpstr>
      <vt:lpstr>История Конституции.</vt:lpstr>
      <vt:lpstr>Вывод.</vt:lpstr>
      <vt:lpstr>Спасибо за внимание!</vt:lpstr>
      <vt:lpstr>Список используемой литературы:  1. https://ru.wikipedia.org/wiki/%D0%9A%D0%BE%D0%BD%D1%81%D1%82%D0%B8%D1%82%D1%83%D1%86%D0%B8%D1%8F_%D0%A0%D0%BE%D1%81%D1%81%D0%B8%D0%B9%D1%81%D0%BA%D0%BE%D0%B9_%D0%A4%D0%B5%D0%B4%D0%B5%D1%80%D0%B0%D1%86%D0%B8%D0%B8 2. http://gruzdoff.ru/wiki/%D0%9A%D0%BE%D0%BD%D1%81%D1%82%D0%B8%D1%82%D1%83%D1%86%D0%B8%D1%8F_%D0%A0%D0%A1%D0%A4%D0%A1%D0%A0_1925_%D0%B3%D0%BE%D0%B4%D0%B0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Конституция РФ</dc:title>
  <dc:creator>Николай</dc:creator>
  <cp:lastModifiedBy>Lena</cp:lastModifiedBy>
  <cp:revision>26</cp:revision>
  <dcterms:created xsi:type="dcterms:W3CDTF">2015-12-11T15:40:18Z</dcterms:created>
  <dcterms:modified xsi:type="dcterms:W3CDTF">2015-12-18T13:55:49Z</dcterms:modified>
</cp:coreProperties>
</file>