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7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40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52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73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1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0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2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2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21018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2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2189164-A097-4D8B-9D98-CABC6492647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1179A2C-2C68-451F-AC34-FC891646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83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%3A%2F%2Fwww.arkheco.ru%2F" TargetMode="External"/><Relationship Id="rId2" Type="http://schemas.openxmlformats.org/officeDocument/2006/relationships/hyperlink" Target="http://infourok.ru/go.html?href=http%3A%2F%2Foopt.info%2Fkenoz%2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nfourok.ru/go.html?href=http%3A%2F%2Foopt.info%2F" TargetMode="External"/><Relationship Id="rId4" Type="http://schemas.openxmlformats.org/officeDocument/2006/relationships/hyperlink" Target="http://infourok.ru/go.html?href=http%3A%2F%2Fwww.kenozero-park.ru%2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1701_%D0%B3%D0%BE%D0%B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я знаю о родном крае?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668" y="4420804"/>
            <a:ext cx="4552782" cy="457201"/>
          </a:xfrm>
        </p:spPr>
        <p:txBody>
          <a:bodyPr>
            <a:no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spc="0" dirty="0" smtClean="0">
                <a:solidFill>
                  <a:schemeClr val="tx1"/>
                </a:solidFill>
              </a:rPr>
              <a:t>Автор материала: </a:t>
            </a:r>
            <a:r>
              <a:rPr lang="ru-RU" sz="1200" spc="0" dirty="0" err="1" smtClean="0">
                <a:solidFill>
                  <a:schemeClr val="tx1"/>
                </a:solidFill>
              </a:rPr>
              <a:t>Дербина</a:t>
            </a:r>
            <a:r>
              <a:rPr lang="ru-RU" sz="1200" spc="0" dirty="0" smtClean="0">
                <a:solidFill>
                  <a:schemeClr val="tx1"/>
                </a:solidFill>
              </a:rPr>
              <a:t> Полина, ученица 9 </a:t>
            </a:r>
            <a:r>
              <a:rPr lang="ru-RU" sz="1200" spc="0" dirty="0" smtClean="0">
                <a:solidFill>
                  <a:schemeClr val="tx1"/>
                </a:solidFill>
              </a:rPr>
              <a:t>А класса МБОУ СШ №1, г. Архангельска.</a:t>
            </a:r>
          </a:p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spc="0" dirty="0" smtClean="0">
                <a:solidFill>
                  <a:schemeClr val="tx1"/>
                </a:solidFill>
              </a:rPr>
              <a:t>Руководитель: Куприянович Марина Олеговна, учитель математики высшей квалификационной категории, МБОУ СШ №1, г. Архангельска</a:t>
            </a:r>
            <a:r>
              <a:rPr lang="ru-RU" sz="1200" spc="0" dirty="0" smtClean="0">
                <a:solidFill>
                  <a:schemeClr val="tx1"/>
                </a:solidFill>
              </a:rPr>
              <a:t>.</a:t>
            </a:r>
            <a:endParaRPr lang="ru-RU" sz="1200" spc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2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 какое период времени в Архангельске существовала трамвайная система?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Трамвайная система существовала в Архангельске с 1916 по 2004 год.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4" y="2260282"/>
            <a:ext cx="5208323" cy="3906242"/>
          </a:xfrm>
        </p:spPr>
      </p:pic>
    </p:spTree>
    <p:extLst>
      <p:ext uri="{BB962C8B-B14F-4D97-AF65-F5344CB8AC3E}">
        <p14:creationId xmlns="" xmlns:p14="http://schemas.microsoft.com/office/powerpoint/2010/main" val="25723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 каком году было построено </a:t>
            </a:r>
            <a:r>
              <a:rPr lang="ru-RU" dirty="0">
                <a:latin typeface="Comic Sans MS" panose="030F0702030302020204" pitchFamily="66" charset="0"/>
              </a:rPr>
              <a:t>з</a:t>
            </a:r>
            <a:r>
              <a:rPr lang="ru-RU" dirty="0" smtClean="0">
                <a:latin typeface="Comic Sans MS" panose="030F0702030302020204" pitchFamily="66" charset="0"/>
              </a:rPr>
              <a:t>дание </a:t>
            </a:r>
            <a:r>
              <a:rPr lang="ru-RU" dirty="0">
                <a:latin typeface="Comic Sans MS" panose="030F0702030302020204" pitchFamily="66" charset="0"/>
              </a:rPr>
              <a:t>проектных </a:t>
            </a:r>
            <a:r>
              <a:rPr lang="ru-RU" dirty="0" smtClean="0">
                <a:latin typeface="Comic Sans MS" panose="030F0702030302020204" pitchFamily="66" charset="0"/>
              </a:rPr>
              <a:t>организаций?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Здание проектных </a:t>
            </a:r>
            <a:r>
              <a:rPr lang="ru-RU" sz="3600" dirty="0" smtClean="0">
                <a:latin typeface="Comic Sans MS" panose="030F0702030302020204" pitchFamily="66" charset="0"/>
              </a:rPr>
              <a:t>организаций было построено в 1983 </a:t>
            </a:r>
            <a:r>
              <a:rPr lang="ru-RU" sz="3600" dirty="0">
                <a:latin typeface="Comic Sans MS" panose="030F0702030302020204" pitchFamily="66" charset="0"/>
              </a:rPr>
              <a:t>к 400-летию </a:t>
            </a:r>
            <a:r>
              <a:rPr lang="ru-RU" sz="3600" dirty="0" smtClean="0">
                <a:latin typeface="Comic Sans MS" panose="030F0702030302020204" pitchFamily="66" charset="0"/>
              </a:rPr>
              <a:t>Архангельска.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21" y="1541991"/>
            <a:ext cx="3240779" cy="4871297"/>
          </a:xfrm>
        </p:spPr>
      </p:pic>
    </p:spTree>
    <p:extLst>
      <p:ext uri="{BB962C8B-B14F-4D97-AF65-F5344CB8AC3E}">
        <p14:creationId xmlns="" xmlns:p14="http://schemas.microsoft.com/office/powerpoint/2010/main" val="31211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Когда Архангельску было присвоено звание «Город воинской  славы»?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3528669"/>
            <a:ext cx="4348163" cy="2896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6713" y="1950986"/>
            <a:ext cx="4591050" cy="15776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5 декабря 2009 года Арха</a:t>
            </a:r>
            <a:r>
              <a:rPr lang="ru-RU" sz="2800" dirty="0">
                <a:latin typeface="Comic Sans MS" panose="030F0702030302020204" pitchFamily="66" charset="0"/>
              </a:rPr>
              <a:t>нгельску было присвоено звание «Город воинской  славы»?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027794"/>
            <a:ext cx="3368815" cy="4476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91" y="3528669"/>
            <a:ext cx="3732917" cy="2896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83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Архангельску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7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Назовите проспект: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4194"/>
            <a:ext cx="6548438" cy="43410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29438" y="2014194"/>
            <a:ext cx="4881561" cy="4229444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Проспект Чумбарова-Лучинского</a:t>
            </a:r>
          </a:p>
          <a:p>
            <a:r>
              <a:rPr lang="ru-RU" sz="2300" dirty="0">
                <a:latin typeface="Comic Sans MS" panose="030F0702030302020204" pitchFamily="66" charset="0"/>
              </a:rPr>
              <a:t>До 1921 года носил название Псковский, еще раньше Средний и Большая Мещанская улица. Предложение о присвоении имени Чумбарова-Лучинского одной из улиц города было принято на торжественном заседании (18.04.1921 г.), посвященном первой годовщине воссоздания Архгоррайкома (после освобождения Архангельска от белых и интервентов). Окончательное решение вопроса состоялось на президиуме уездгорисполкома 23 июня 1921 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8709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Назовите улицу: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2271714"/>
            <a:ext cx="5998845" cy="42005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271714"/>
            <a:ext cx="4754880" cy="37490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Название носит по имени Воскресенской церкви, сооружённой по приказу Петра I.</a:t>
            </a:r>
          </a:p>
        </p:txBody>
      </p:sp>
    </p:spTree>
    <p:extLst>
      <p:ext uri="{BB962C8B-B14F-4D97-AF65-F5344CB8AC3E}">
        <p14:creationId xmlns="" xmlns:p14="http://schemas.microsoft.com/office/powerpoint/2010/main" val="15683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Где находится эта церковь? Назовите ее.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5" y="2208807"/>
            <a:ext cx="5684574" cy="42634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Церковь Мартина Исповедника на Соломбальском </a:t>
            </a:r>
            <a:r>
              <a:rPr lang="ru-RU" sz="3200" dirty="0" smtClean="0">
                <a:latin typeface="Comic Sans MS" panose="030F0702030302020204" pitchFamily="66" charset="0"/>
              </a:rPr>
              <a:t>кладбище</a:t>
            </a:r>
          </a:p>
          <a:p>
            <a:r>
              <a:rPr lang="ru-RU" sz="3200" dirty="0">
                <a:latin typeface="Comic Sans MS" panose="030F0702030302020204" pitchFamily="66" charset="0"/>
              </a:rPr>
              <a:t>На Соломбальском кладбище находится освященный в 1806 г. храм святого Мартина Исповедника -- единственный из городских храмов, который никогда не был закрыт после революции 1917 г.</a:t>
            </a:r>
          </a:p>
        </p:txBody>
      </p:sp>
    </p:spTree>
    <p:extLst>
      <p:ext uri="{BB962C8B-B14F-4D97-AF65-F5344CB8AC3E}">
        <p14:creationId xmlns="" xmlns:p14="http://schemas.microsoft.com/office/powerpoint/2010/main" val="19385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К</a:t>
            </a:r>
            <a:r>
              <a:rPr lang="ru-RU" dirty="0" smtClean="0">
                <a:latin typeface="Comic Sans MS" panose="030F0702030302020204" pitchFamily="66" charset="0"/>
              </a:rPr>
              <a:t>ому установлены памятники на проспекте Чумбарова-Лучинского?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" y="2732088"/>
            <a:ext cx="2811065" cy="37480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7" y="2732087"/>
            <a:ext cx="3437136" cy="37480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1871662"/>
            <a:ext cx="3162301" cy="2371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4243389"/>
            <a:ext cx="3162301" cy="2236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3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Где находилось это здание? Как оно называлось? Почему мы не можем наблюдать его сейчас?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2295383"/>
            <a:ext cx="5255894" cy="41911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Дом Сутягина (Соломбальский небоскреб) находился в Кемском поселке. Но в 2008 приказом суда был снесен до 4 этажа. Остатки сгорели 5 мая 2012 года.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7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3...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7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Comic Sans MS" panose="030F0702030302020204" pitchFamily="66" charset="0"/>
              </a:rPr>
              <a:t>Назовите, Как минимум, 3 писателей, которые связаны с Архангельском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Comic Sans MS" panose="030F0702030302020204" pitchFamily="66" charset="0"/>
              </a:rPr>
              <a:t>Назовите, как минимум 3 площади Архангельска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61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Comic Sans MS" panose="030F0702030302020204" pitchFamily="66" charset="0"/>
              </a:rPr>
              <a:t>Назовите, как минимум, 3 театра Архангельска</a:t>
            </a:r>
            <a:endParaRPr lang="ru-RU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6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Comic Sans MS" panose="030F0702030302020204" pitchFamily="66" charset="0"/>
              </a:rPr>
              <a:t>НаЗовите, как минимум, 3 улицы, изменивших свое название. Как они назывались раньше?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7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игру!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0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3623" y="2094308"/>
            <a:ext cx="9070848" cy="3320839"/>
          </a:xfrm>
        </p:spPr>
        <p:txBody>
          <a:bodyPr/>
          <a:lstStyle/>
          <a:p>
            <a:pPr algn="l"/>
            <a:r>
              <a:rPr lang="ru-RU" sz="1400" dirty="0" smtClean="0"/>
              <a:t>Список источников: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1. География</a:t>
            </a:r>
            <a:r>
              <a:rPr lang="ru-RU" sz="1400" dirty="0" smtClean="0"/>
              <a:t> Архангельской области. </a:t>
            </a:r>
            <a:r>
              <a:rPr lang="ru-RU" sz="1400" dirty="0" smtClean="0"/>
              <a:t>Программно-методическиематериалы. /Под ред. Н.М. Бызовой. — Архангельск: Поморский государственный университет им. М.В. Ломоносова,</a:t>
            </a:r>
            <a:br>
              <a:rPr lang="ru-RU" sz="1400" dirty="0" smtClean="0"/>
            </a:br>
            <a:r>
              <a:rPr lang="ru-RU" sz="1400" dirty="0" smtClean="0"/>
              <a:t>2000. </a:t>
            </a:r>
            <a:r>
              <a:rPr lang="ru-RU" sz="1400" dirty="0" smtClean="0"/>
              <a:t>— 144 с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 Михаил </a:t>
            </a:r>
            <a:r>
              <a:rPr lang="ru-RU" sz="1400" dirty="0" smtClean="0"/>
              <a:t>Васильевич Ломоносов 1711 – 1765. </a:t>
            </a:r>
            <a:r>
              <a:rPr lang="ru-RU" sz="1400" dirty="0" smtClean="0"/>
              <a:t>/Г.Е.Павлова, А.С.Федоров. </a:t>
            </a:r>
            <a:r>
              <a:rPr lang="ru-RU" sz="1400" dirty="0" smtClean="0"/>
              <a:t>– М.: Изд-во Наука, 1988г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3. Н.И</a:t>
            </a:r>
            <a:r>
              <a:rPr lang="ru-RU" sz="1400" dirty="0" smtClean="0"/>
              <a:t>. </a:t>
            </a:r>
            <a:r>
              <a:rPr lang="ru-RU" sz="1400" dirty="0" smtClean="0"/>
              <a:t>Асоскова, Н.М. Бызова, Б.В. Емолин, Л.Р. Лукин, Я.К. Преминина, А.Ф. Станковский, И.В. Туровник, Е.В. </a:t>
            </a:r>
            <a:r>
              <a:rPr lang="ru-RU" sz="1400" dirty="0" err="1" smtClean="0"/>
              <a:t>Шаврина</a:t>
            </a:r>
            <a:r>
              <a:rPr lang="ru-RU" sz="1400" dirty="0" smtClean="0"/>
              <a:t>. География </a:t>
            </a:r>
            <a:r>
              <a:rPr lang="ru-RU" sz="1400" dirty="0" smtClean="0"/>
              <a:t>Архангельской области: Учебное пособие для учащихся 8—9-х классов общеобразовательной школы /Под ред. </a:t>
            </a:r>
            <a:r>
              <a:rPr lang="ru-RU" sz="1400" dirty="0" smtClean="0"/>
              <a:t>Н.М. Бызовой, Я.К. Премининой. — М.: СпортАкадемПресс, 2001. </a:t>
            </a:r>
            <a:r>
              <a:rPr lang="ru-RU" sz="1400" dirty="0" smtClean="0"/>
              <a:t>— 184 с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Экология </a:t>
            </a:r>
            <a:r>
              <a:rPr lang="ru-RU" sz="1400" dirty="0" smtClean="0"/>
              <a:t>Архангельской области: Учебное пособие для учащихся 9 – 11-х классов общеобразовательной школы/ Под ред. </a:t>
            </a:r>
            <a:r>
              <a:rPr lang="ru-RU" sz="1400" dirty="0" smtClean="0"/>
              <a:t>А.Е. Баталова, Л.В.Морозовой. – М.: Изд-во МГУ, 2004. </a:t>
            </a:r>
            <a:r>
              <a:rPr lang="ru-RU" sz="1400" dirty="0" smtClean="0"/>
              <a:t>– 152с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</a:t>
            </a:r>
            <a:r>
              <a:rPr lang="ru-RU" sz="1400" dirty="0" smtClean="0">
                <a:hlinkClick r:id="rId2"/>
              </a:rPr>
              <a:t>http</a:t>
            </a:r>
            <a:r>
              <a:rPr lang="ru-RU" sz="1400" dirty="0" smtClean="0">
                <a:hlinkClick r:id="rId2"/>
              </a:rPr>
              <a:t>://oopt.info/kenoz/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</a:t>
            </a:r>
            <a:r>
              <a:rPr lang="ru-RU" sz="1400" u="sng" dirty="0" smtClean="0">
                <a:hlinkClick r:id="rId3"/>
              </a:rPr>
              <a:t>http</a:t>
            </a:r>
            <a:r>
              <a:rPr lang="ru-RU" sz="1400" u="sng" dirty="0" smtClean="0">
                <a:hlinkClick r:id="rId3"/>
              </a:rPr>
              <a:t>://www.arkheco.ru/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</a:t>
            </a:r>
            <a:r>
              <a:rPr lang="ru-RU" sz="1400" dirty="0" smtClean="0">
                <a:hlinkClick r:id="rId4"/>
              </a:rPr>
              <a:t>http</a:t>
            </a:r>
            <a:r>
              <a:rPr lang="ru-RU" sz="1400" dirty="0" smtClean="0">
                <a:hlinkClick r:id="rId4"/>
              </a:rPr>
              <a:t>://www.kenozero-park.ru/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</a:t>
            </a:r>
            <a:r>
              <a:rPr lang="ru-RU" sz="1400" dirty="0" smtClean="0">
                <a:hlinkClick r:id="rId5"/>
              </a:rPr>
              <a:t>http</a:t>
            </a:r>
            <a:r>
              <a:rPr lang="ru-RU" sz="1400" dirty="0" smtClean="0">
                <a:hlinkClick r:id="rId5"/>
              </a:rPr>
              <a:t>://oopt.info/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470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Назовите год основания Архангельска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Comic Sans MS" panose="030F0702030302020204" pitchFamily="66" charset="0"/>
              </a:rPr>
              <a:t>1584 год</a:t>
            </a:r>
            <a:endParaRPr lang="ru-RU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115694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Где (на территории Архангельской области), когда и кем были основаны первые славянские поселения?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43262"/>
            <a:ext cx="9591675" cy="2791777"/>
          </a:xfrm>
        </p:spPr>
        <p:txBody>
          <a:bodyPr>
            <a:normAutofit/>
          </a:bodyPr>
          <a:lstStyle/>
          <a:p>
            <a:r>
              <a:rPr lang="ru-RU" sz="3200" dirty="0"/>
              <a:t>Первые славянские поселения на мысе Пур-Наволок, на излучине болотистого правого берега Северной Двины, были основаны новгородцами ещё в XII веке. </a:t>
            </a:r>
          </a:p>
        </p:txBody>
      </p:sp>
    </p:spTree>
    <p:extLst>
      <p:ext uri="{BB962C8B-B14F-4D97-AF65-F5344CB8AC3E}">
        <p14:creationId xmlns="" xmlns:p14="http://schemas.microsoft.com/office/powerpoint/2010/main" val="31591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6015038" algn="l"/>
              </a:tabLst>
            </a:pPr>
            <a:r>
              <a:rPr lang="ru-RU" dirty="0" smtClean="0">
                <a:latin typeface="Comic Sans MS" panose="030F0702030302020204" pitchFamily="66" charset="0"/>
              </a:rPr>
              <a:t>В каком году был построен Гостиный двор?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28838"/>
            <a:ext cx="7891463" cy="3906201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4000" dirty="0">
                <a:latin typeface="Comic Sans MS" panose="030F0702030302020204" pitchFamily="66" charset="0"/>
              </a:rPr>
              <a:t>В 1684 году был построен обширный каменный Гостиный двор, значительная часть которого хорошо сохранилась до настоящего времени.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594"/>
            <a:ext cx="10058400" cy="5667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6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>
                <a:latin typeface="Comic Sans MS" panose="030F0702030302020204" pitchFamily="66" charset="0"/>
              </a:rPr>
              <a:t>Назовите войну, в которой Гостиный двор имел оборонное значение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86050"/>
            <a:ext cx="10058400" cy="33489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Здание Гостиного двора, помимо торгового, имело важное оборонное </a:t>
            </a:r>
            <a:r>
              <a:rPr lang="ru-RU" sz="4000" dirty="0" smtClean="0">
                <a:latin typeface="Comic Sans MS" panose="030F0702030302020204" pitchFamily="66" charset="0"/>
              </a:rPr>
              <a:t>значение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>
                <a:latin typeface="Comic Sans MS" panose="030F0702030302020204" pitchFamily="66" charset="0"/>
              </a:rPr>
              <a:t>ввиду назревавшей войны со Швецией.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1334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Сколько раз Петр </a:t>
            </a:r>
            <a:r>
              <a:rPr lang="en-US" dirty="0" smtClean="0">
                <a:latin typeface="Comic Sans MS" panose="030F0702030302020204" pitchFamily="66" charset="0"/>
              </a:rPr>
              <a:t>I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был в Архангельске? Когда?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>3 раза.</a:t>
            </a:r>
          </a:p>
          <a:p>
            <a:r>
              <a:rPr lang="ru-RU" sz="4800" dirty="0" smtClean="0">
                <a:latin typeface="Comic Sans MS" panose="030F0702030302020204" pitchFamily="66" charset="0"/>
              </a:rPr>
              <a:t>1693, 1694,1702 г.</a:t>
            </a:r>
          </a:p>
        </p:txBody>
      </p:sp>
    </p:spTree>
    <p:extLst>
      <p:ext uri="{BB962C8B-B14F-4D97-AF65-F5344CB8AC3E}">
        <p14:creationId xmlns="" xmlns:p14="http://schemas.microsoft.com/office/powerpoint/2010/main" val="41652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По указу какого царя была заложена Новодвинская крепость, в каком году?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Крепость была заложена в 1701</a:t>
            </a:r>
            <a:r>
              <a:rPr lang="ru-RU" sz="4000" dirty="0">
                <a:latin typeface="Comic Sans MS" panose="030F0702030302020204" pitchFamily="66" charset="0"/>
                <a:hlinkClick r:id="rId2" tooltip="1701 год"/>
              </a:rPr>
              <a:t> </a:t>
            </a:r>
            <a:r>
              <a:rPr lang="ru-RU" sz="4000" dirty="0">
                <a:latin typeface="Comic Sans MS" panose="030F0702030302020204" pitchFamily="66" charset="0"/>
              </a:rPr>
              <a:t>году по личному указанию царя Петра I для защиты Архангельского фарватера в связи с ожидаемым нападением шведов.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83649"/>
            <a:ext cx="7348537" cy="6226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45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Кто был назначен первым губернатором Архангельской губернии?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 Первым губернатором был назначен </a:t>
            </a:r>
            <a:r>
              <a:rPr lang="ru-RU" sz="4000" dirty="0" smtClean="0">
                <a:latin typeface="Comic Sans MS" panose="030F0702030302020204" pitchFamily="66" charset="0"/>
              </a:rPr>
              <a:t>двинской</a:t>
            </a:r>
            <a:r>
              <a:rPr lang="ru-RU" sz="4000" dirty="0">
                <a:latin typeface="Comic Sans MS" panose="030F0702030302020204" pitchFamily="66" charset="0"/>
              </a:rPr>
              <a:t> воевода П. А. </a:t>
            </a:r>
            <a:r>
              <a:rPr lang="ru-RU" sz="4000" dirty="0" smtClean="0">
                <a:latin typeface="Comic Sans MS" panose="030F0702030302020204" pitchFamily="66" charset="0"/>
              </a:rPr>
              <a:t>Голицын.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353</TotalTime>
  <Words>400</Words>
  <Application>Microsoft Office PowerPoint</Application>
  <PresentationFormat>Произвольный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Savon</vt:lpstr>
      <vt:lpstr>Что я знаю о родном крае?</vt:lpstr>
      <vt:lpstr>Вопрос-ответ</vt:lpstr>
      <vt:lpstr>Назовите год основания Архангельска</vt:lpstr>
      <vt:lpstr>Где (на территории Архангельской области), когда и кем были основаны первые славянские поселения?</vt:lpstr>
      <vt:lpstr>В каком году был построен Гостиный двор?</vt:lpstr>
      <vt:lpstr> Назовите войну, в которой Гостиный двор имел оборонное значение</vt:lpstr>
      <vt:lpstr>Сколько раз Петр I был в Архангельске? Когда?</vt:lpstr>
      <vt:lpstr>По указу какого царя была заложена Новодвинская крепость, в каком году?</vt:lpstr>
      <vt:lpstr>Кто был назначен первым губернатором Архангельской губернии?</vt:lpstr>
      <vt:lpstr>В какое период времени в Архангельске существовала трамвайная система?</vt:lpstr>
      <vt:lpstr>В каком году было построено здание проектных организаций?</vt:lpstr>
      <vt:lpstr>Когда Архангельску было присвоено звание «Город воинской  славы»?</vt:lpstr>
      <vt:lpstr>Путешествие по Архангельску</vt:lpstr>
      <vt:lpstr>Назовите проспект:</vt:lpstr>
      <vt:lpstr>Назовите улицу:</vt:lpstr>
      <vt:lpstr>Где находится эта церковь? Назовите ее.</vt:lpstr>
      <vt:lpstr>Кому установлены памятники на проспекте Чумбарова-Лучинского?</vt:lpstr>
      <vt:lpstr>Где находилось это здание? Как оно называлось? Почему мы не можем наблюдать его сейчас?</vt:lpstr>
      <vt:lpstr>Назовите 3...</vt:lpstr>
      <vt:lpstr>Назовите, Как минимум, 3 писателей, которые связаны с Архангельском</vt:lpstr>
      <vt:lpstr>Назовите, как минимум 3 площади Архангельска</vt:lpstr>
      <vt:lpstr>Назовите, как минимум, 3 театра Архангельска</vt:lpstr>
      <vt:lpstr>НаЗовите, как минимум, 3 улицы, изменивших свое название. Как они назывались раньше?</vt:lpstr>
      <vt:lpstr>Спасибо за игру!</vt:lpstr>
      <vt:lpstr>Список источников:  1. География Архангельской области. Программно-методическиематериалы. /Под ред. Н.М. Бызовой. — Архангельск: Поморский государственный университет им. М.В. Ломоносова, 2000. — 144 с.  2. Михаил Васильевич Ломоносов 1711 – 1765. /Г.Е.Павлова, А.С.Федоров. – М.: Изд-во Наука, 1988г.  3. Н.И. Асоскова, Н.М. Бызова, Б.В. Емолин, Л.Р. Лукин, Я.К. Преминина, А.Ф. Станковский, И.В. Туровник, Е.В. Шаврина. География Архангельской области: Учебное пособие для учащихся 8—9-х классов общеобразовательной школы /Под ред. Н.М. Бызовой, Я.К. Премининой. — М.: СпортАкадемПресс, 2001. — 184 с.  4. Экология Архангельской области: Учебное пособие для учащихся 9 – 11-х классов общеобразовательной школы/ Под ред. А.Е. Баталова, Л.В.Морозовой. – М.: Изд-во МГУ, 2004. – 152с.  5. http://oopt.info/kenoz/ 6. http://www.arkheco.ru/ 7. http://www.kenozero-park.ru/ 8. http://oopt.info/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знаю о родном крае?</dc:title>
  <dc:creator>Yulia Berezovska</dc:creator>
  <cp:lastModifiedBy>Lena</cp:lastModifiedBy>
  <cp:revision>19</cp:revision>
  <dcterms:created xsi:type="dcterms:W3CDTF">2014-10-07T11:46:42Z</dcterms:created>
  <dcterms:modified xsi:type="dcterms:W3CDTF">2015-12-25T19:12:50Z</dcterms:modified>
</cp:coreProperties>
</file>