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2F1EC2-87FC-459B-89CD-F85470810EFF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0D6A82-1495-4CDD-847F-19C5CC5302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717032"/>
            <a:ext cx="6961584" cy="115976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Театры мира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5085184"/>
            <a:ext cx="5458358" cy="629832"/>
          </a:xfrm>
        </p:spPr>
        <p:txBody>
          <a:bodyPr>
            <a:normAutofit fontScale="92500"/>
          </a:bodyPr>
          <a:lstStyle/>
          <a:p>
            <a:pPr lvl="0" algn="l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dirty="0" smtClean="0"/>
              <a:t>Автор материала: </a:t>
            </a:r>
            <a:r>
              <a:rPr lang="ru-RU" sz="1200" dirty="0" err="1" smtClean="0"/>
              <a:t>Керуль</a:t>
            </a:r>
            <a:r>
              <a:rPr lang="ru-RU" sz="1200" dirty="0" smtClean="0"/>
              <a:t> Диана, ученица 9</a:t>
            </a:r>
            <a:r>
              <a:rPr lang="ru-RU" sz="1200" dirty="0" smtClean="0"/>
              <a:t> </a:t>
            </a:r>
            <a:r>
              <a:rPr lang="ru-RU" sz="1200" dirty="0" smtClean="0"/>
              <a:t>А класса МБОУ СШ №1, г. Архангельска.</a:t>
            </a:r>
          </a:p>
          <a:p>
            <a:pPr lvl="0" algn="l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dirty="0" smtClean="0"/>
              <a:t>Руководитель: Куприянович Марина Олеговна, учитель математики высшей квалификационной категории, МБОУ СШ №1, г. Архангельска</a:t>
            </a:r>
            <a:r>
              <a:rPr lang="ru-RU" sz="1200" dirty="0" smtClean="0"/>
              <a:t>.</a:t>
            </a:r>
            <a:endParaRPr lang="ru-RU" sz="1200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579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Список </a:t>
            </a:r>
            <a:r>
              <a:rPr lang="ru-RU" sz="2400" dirty="0" smtClean="0"/>
              <a:t>использованной литературы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dirty="0" smtClean="0"/>
              <a:t>1. </a:t>
            </a:r>
            <a:r>
              <a:rPr lang="en-GB" sz="1600" dirty="0" smtClean="0"/>
              <a:t>http://znanija.com/task/5075313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2.</a:t>
            </a:r>
            <a:r>
              <a:rPr lang="en-GB" sz="1600" dirty="0" smtClean="0"/>
              <a:t> http://www.krugosvet.ru/enc/kultura_i_obrazovanie/teatr_i_kino/TEATR.html?page=0,2&amp;0=&amp;1=&amp;3</a:t>
            </a:r>
            <a:r>
              <a:rPr lang="en-GB" sz="1600" dirty="0" smtClean="0"/>
              <a:t>=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cover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Немного о театре и театральном искусстве…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Слово «театр» пришло к нам из Греции и переводится как место для зрелищ</a:t>
            </a:r>
          </a:p>
          <a:p>
            <a:r>
              <a:rPr lang="ru-RU" dirty="0" smtClean="0"/>
              <a:t>Театр представляет из себя синтез различных видов искусства - литературы, музыки,       хореографии, вокала,     изобразительного искусства и других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Родовое понятие театра подразделяется на виды театрального искусства: драматический театр, оперный, балетный, театр пантомимы и т.д. </a:t>
            </a:r>
          </a:p>
          <a:p>
            <a:r>
              <a:rPr lang="ru-RU" dirty="0" smtClean="0"/>
              <a:t>Истоки театрального искусства лежат в первобытных языческих ритуалах и обрядах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Театр Востока…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Для традиционного театра Востока преемственность обрядово-ритуальных действ свойственна в наибольшей степени. Только там до сего дня бережно сохраняются многочисленные формы архаичных традиционных театров – драматического, кукольного, музыкального; причем сохраняются не как застывшие музейные экспонаты, а как живое художественное течение, имеющее своих многочисленных поклонников.</a:t>
            </a:r>
            <a:endParaRPr lang="ru-RU" dirty="0"/>
          </a:p>
        </p:txBody>
      </p:sp>
      <p:pic>
        <p:nvPicPr>
          <p:cNvPr id="5" name="Содержимое 4" descr="theatr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060848"/>
            <a:ext cx="4462549" cy="3362478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Японский театр..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716016" y="1268760"/>
            <a:ext cx="4175320" cy="493776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Театр Японии</a:t>
            </a:r>
            <a:r>
              <a:rPr lang="ru-RU" dirty="0" smtClean="0"/>
              <a:t> — вид исполнительского японского искусства, значимая часть японской культуры. Сформировался под влиянием культур многих стран и территорий и различных религиозных течений (шаманизма, буддизма, синтоизма, даосизма, конфуцианства, индуизма) и при этом является одним из наиболее молодых среди азиатских.</a:t>
            </a:r>
            <a:endParaRPr lang="ru-RU" dirty="0"/>
          </a:p>
        </p:txBody>
      </p:sp>
      <p:pic>
        <p:nvPicPr>
          <p:cNvPr id="5" name="Содержимое 4" descr="yp_teatr3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 rot="21013681">
            <a:off x="424981" y="1974512"/>
            <a:ext cx="4352792" cy="3264594"/>
          </a:xfrm>
        </p:spPr>
      </p:pic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«Но»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Одним из ранних видов театра в Японии стал театр «Но», сложившийся в 14</a:t>
            </a:r>
            <a:r>
              <a:rPr lang="en-GB" dirty="0" smtClean="0"/>
              <a:t> </a:t>
            </a:r>
            <a:r>
              <a:rPr lang="ru-RU" dirty="0" smtClean="0"/>
              <a:t>веке, актёры играли в масках и роскошных костюмах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. В театре «Но» самыми важными элементами являются подражание и «</a:t>
            </a:r>
            <a:r>
              <a:rPr lang="ru-RU" dirty="0" err="1" smtClean="0"/>
              <a:t>югэн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Югэн</a:t>
            </a:r>
            <a:r>
              <a:rPr lang="ru-RU" dirty="0" smtClean="0"/>
              <a:t>» - это сокровенная привлекательность или прелесть недосказанности. </a:t>
            </a:r>
            <a:endParaRPr lang="ru-RU" dirty="0"/>
          </a:p>
        </p:txBody>
      </p:sp>
      <p:pic>
        <p:nvPicPr>
          <p:cNvPr id="5" name="Рисунок 4" descr="325px-春日神社ー篠山ー翁奉納P10117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789040"/>
            <a:ext cx="3396676" cy="2550120"/>
          </a:xfrm>
          <a:prstGeom prst="rect">
            <a:avLst/>
          </a:prstGeom>
        </p:spPr>
      </p:pic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Номэн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2792" cy="22098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Номэн</a:t>
            </a:r>
            <a:r>
              <a:rPr lang="ru-RU" dirty="0" smtClean="0"/>
              <a:t> или </a:t>
            </a:r>
            <a:r>
              <a:rPr lang="ru-RU" dirty="0" err="1" smtClean="0"/>
              <a:t>омотэ</a:t>
            </a:r>
            <a:r>
              <a:rPr lang="ru-RU" dirty="0" smtClean="0"/>
              <a:t> – маска, один из важнейших атрибутов театра «Но»</a:t>
            </a:r>
          </a:p>
          <a:p>
            <a:r>
              <a:rPr lang="ru-RU" dirty="0" smtClean="0"/>
              <a:t>В маске выступают только ведущий актёр </a:t>
            </a:r>
            <a:r>
              <a:rPr lang="ru-RU" i="1" dirty="0" err="1" smtClean="0"/>
              <a:t>ситэ</a:t>
            </a:r>
            <a:r>
              <a:rPr lang="ru-RU" dirty="0" smtClean="0"/>
              <a:t> и сопровождающий его </a:t>
            </a:r>
            <a:r>
              <a:rPr lang="ru-RU" i="1" dirty="0" err="1" smtClean="0"/>
              <a:t>цурэ</a:t>
            </a:r>
            <a:r>
              <a:rPr lang="ru-RU" dirty="0" smtClean="0"/>
              <a:t>, в случае если этот персонаж — женщина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4008" y="3861048"/>
            <a:ext cx="4029838" cy="24288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Маска в театре </a:t>
            </a:r>
            <a:r>
              <a:rPr lang="ru-RU" i="1" dirty="0" smtClean="0"/>
              <a:t>но</a:t>
            </a:r>
            <a:r>
              <a:rPr lang="ru-RU" dirty="0" smtClean="0"/>
              <a:t> носится только в сочетании с париком</a:t>
            </a:r>
          </a:p>
          <a:p>
            <a:r>
              <a:rPr lang="ru-RU" dirty="0" smtClean="0"/>
              <a:t>Для её надевания существует особый обряд: актёр кланяется ей, бережно берёт в руки, долго рассматривает, укрепляет на лице и ещё некоторое время смотрит на себя в зеркало. </a:t>
            </a:r>
          </a:p>
          <a:p>
            <a:endParaRPr lang="ru-RU" dirty="0"/>
          </a:p>
        </p:txBody>
      </p:sp>
      <p:pic>
        <p:nvPicPr>
          <p:cNvPr id="6" name="Рисунок 5" descr="325px-Masks_NOU_M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501008"/>
            <a:ext cx="3695452" cy="2467425"/>
          </a:xfrm>
          <a:prstGeom prst="rect">
            <a:avLst/>
          </a:prstGeom>
        </p:spPr>
      </p:pic>
      <p:pic>
        <p:nvPicPr>
          <p:cNvPr id="7" name="Рисунок 6" descr="350px-Three_pictures_of_the_same_noh_'hawk_mask'_showing_how_the_expression_changes_with_a_tilting_of_the_he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1340768"/>
            <a:ext cx="4104456" cy="2087409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Действие на сцене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Представление «Но» не ставит своей целью реалистичную передачу пространства и времени. Скудное убранство сцены (если вообще есть) и однообразные движения актёров призваны пробудить воображение у аудитории. Актёр может сделать лишь несколько шагов по сцене, но из реплик и напева хора зритель должен понимать, что персонажем был проделан долгий путь.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Текст пьесы </a:t>
            </a:r>
            <a:r>
              <a:rPr lang="ru-RU" i="1" dirty="0" smtClean="0"/>
              <a:t>«Но»</a:t>
            </a:r>
            <a:r>
              <a:rPr lang="ru-RU" dirty="0" smtClean="0"/>
              <a:t> местами произносится как речитатив в определённой тональности, местами поётся и имеет свой мелодический рисунок. Произносимая актёром проза называется </a:t>
            </a:r>
            <a:r>
              <a:rPr lang="ru-RU" b="1" i="1" dirty="0" err="1" smtClean="0"/>
              <a:t>котоба</a:t>
            </a:r>
            <a:r>
              <a:rPr lang="ru-RU" dirty="0" smtClean="0"/>
              <a:t>, сопровождающая её музыка —</a:t>
            </a:r>
            <a:r>
              <a:rPr lang="ru-RU" b="1" i="1" dirty="0" err="1" smtClean="0"/>
              <a:t>фуси</a:t>
            </a:r>
            <a:r>
              <a:rPr lang="ru-RU" dirty="0" smtClean="0"/>
              <a:t>. Артисты не изменяют голос вне зависимости от того, какой персонаж они изображают, таким образом, даже молодая красавица может петь мужским басом, но при этом исполнители контролируют тональность голоса и его эмоциональную окраску</a:t>
            </a:r>
            <a:r>
              <a:rPr lang="ru-RU" baseline="30000" dirty="0" smtClean="0"/>
              <a:t>[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Пьесы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Пьесы обычно длятся от 30 до 120 минут, иногда в виде исключения могли длиться несколько дней.  Сейчас театр насчитывает около 250 классических пьес, которые можно разделить на множество категорий. К наиболее популярным относятся  божественные пьесы. Их действия основаны на проявлении человека в роли духа, с раскрытием какой-либо истории.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Немало известные и воинские пьесы которые основаны на представлении духа в образе человека, с  вытекающими последствиями в гибель воителя. </a:t>
            </a:r>
          </a:p>
          <a:p>
            <a:r>
              <a:rPr lang="ru-RU" dirty="0" smtClean="0"/>
              <a:t>Существуют еще  женские пьесы, они носят название костюмированные. В них отображается женщина в исполнении нескольких сложных танцев под песни из репертуара «Но».</a:t>
            </a:r>
          </a:p>
          <a:p>
            <a:r>
              <a:rPr lang="ru-RU" dirty="0" smtClean="0"/>
              <a:t>Самыми красочными являются пьесы демонов, в которых люди играют чертей, демонов и другую нечисть. Для этих постановок характерны красочность и напряженность в представлении.</a:t>
            </a:r>
            <a:endParaRPr lang="ru-RU" dirty="0"/>
          </a:p>
        </p:txBody>
      </p:sp>
      <p:pic>
        <p:nvPicPr>
          <p:cNvPr id="5" name="Рисунок 4" descr="demonstratie-de-teatru-comic-kyogen-joi-la-teatrul-odeon1353313548.jpg"/>
          <p:cNvPicPr>
            <a:picLocks noChangeAspect="1"/>
          </p:cNvPicPr>
          <p:nvPr/>
        </p:nvPicPr>
        <p:blipFill>
          <a:blip r:embed="rId2" cstate="print"/>
          <a:srcRect l="2619" t="3525" r="2619" b="3525"/>
          <a:stretch>
            <a:fillRect/>
          </a:stretch>
        </p:blipFill>
        <p:spPr>
          <a:xfrm>
            <a:off x="827584" y="4005064"/>
            <a:ext cx="3240360" cy="2160240"/>
          </a:xfrm>
          <a:prstGeom prst="rect">
            <a:avLst/>
          </a:prstGeom>
        </p:spPr>
      </p:pic>
    </p:spTree>
  </p:cSld>
  <p:clrMapOvr>
    <a:masterClrMapping/>
  </p:clrMapOvr>
  <p:transition spd="med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3016"/>
            <a:ext cx="8229600" cy="914400"/>
          </a:xfrm>
        </p:spPr>
        <p:txBody>
          <a:bodyPr>
            <a:noAutofit/>
          </a:bodyPr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</p:cSld>
  <p:clrMapOvr>
    <a:masterClrMapping/>
  </p:clrMapOvr>
  <p:transition spd="med">
    <p:cover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410</TotalTime>
  <Words>302</Words>
  <Application>Microsoft Office PowerPoint</Application>
  <PresentationFormat>Экран (4:3)</PresentationFormat>
  <Paragraphs>31</Paragraphs>
  <Slides>10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Начальная</vt:lpstr>
      <vt:lpstr>Театры мира</vt:lpstr>
      <vt:lpstr>Немного о театре и театральном искусстве…</vt:lpstr>
      <vt:lpstr>Театр Востока…</vt:lpstr>
      <vt:lpstr>Японский театр..</vt:lpstr>
      <vt:lpstr>«Но»</vt:lpstr>
      <vt:lpstr>Номэн </vt:lpstr>
      <vt:lpstr>Действие на сцене</vt:lpstr>
      <vt:lpstr>Пьесы</vt:lpstr>
      <vt:lpstr>Спасибо за внимание!</vt:lpstr>
      <vt:lpstr>Список использованной литературы:  1. http://znanija.com/task/5075313  2. http://www.krugosvet.ru/enc/kultura_i_obrazovanie/teatr_i_kino/TEATR.html?page=0,2&amp;0=&amp;1=&amp;3=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Театральное искусство Театры мира</dc:title>
  <dc:creator>User</dc:creator>
  <cp:lastModifiedBy>Lena</cp:lastModifiedBy>
  <cp:revision>24</cp:revision>
  <dcterms:created xsi:type="dcterms:W3CDTF">2014-09-07T12:27:23Z</dcterms:created>
  <dcterms:modified xsi:type="dcterms:W3CDTF">2015-12-26T08:55:21Z</dcterms:modified>
</cp:coreProperties>
</file>