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73790A-4DD6-4B19-B264-6B13CB8D639C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6BEDDE-F88B-4FCA-AD69-0DFB730DEE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wnloads\&#1042;.&#1040;.&#1052;&#1086;&#1094;&#1072;&#1088;&#1090;%20-%20&#1052;&#1091;&#1079;&#1099;&#1082;&#1072;%20&#1072;&#1085;&#1075;&#1077;&#1083;&#1086;&#1074;(&#1088;&#1080;&#1090;&#1084;&#1080;&#1095;&#1085;&#1072;&#1103;%20&#1086;&#1073;&#1088;&#1072;&#1073;&#1086;&#1090;&#1082;&#1072;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76" y="1916832"/>
            <a:ext cx="6480048" cy="2301240"/>
          </a:xfrm>
        </p:spPr>
        <p:txBody>
          <a:bodyPr/>
          <a:lstStyle/>
          <a:p>
            <a:pPr algn="ctr"/>
            <a:r>
              <a:rPr lang="ru-RU" dirty="0" smtClean="0"/>
              <a:t>Правила безопасности в интернете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786454"/>
            <a:ext cx="5715008" cy="785794"/>
          </a:xfrm>
        </p:spPr>
        <p:txBody>
          <a:bodyPr>
            <a:norm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dirty="0" smtClean="0"/>
              <a:t>Автор материала: </a:t>
            </a:r>
            <a:r>
              <a:rPr lang="ru-RU" sz="1100" dirty="0" err="1" smtClean="0"/>
              <a:t>Керуль</a:t>
            </a:r>
            <a:r>
              <a:rPr lang="ru-RU" sz="1100" dirty="0" smtClean="0"/>
              <a:t> Диана, ученица </a:t>
            </a:r>
            <a:r>
              <a:rPr lang="ru-RU" sz="1100" dirty="0" smtClean="0"/>
              <a:t>9 </a:t>
            </a:r>
            <a:r>
              <a:rPr lang="ru-RU" sz="1100" dirty="0" smtClean="0"/>
              <a:t>А класса МБОУ СШ №1, г. Архангельска.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dirty="0" smtClean="0"/>
              <a:t>Руководитель: Куприянович Марина Олеговна, учитель математики высшей квалификационной категории, МБОУ СШ №1, г. Архангельска</a:t>
            </a:r>
            <a:r>
              <a:rPr lang="ru-RU" sz="1100" dirty="0" smtClean="0"/>
              <a:t>.</a:t>
            </a:r>
            <a:endParaRPr lang="ru-RU" sz="1100" dirty="0" smtClean="0"/>
          </a:p>
        </p:txBody>
      </p:sp>
      <p:pic>
        <p:nvPicPr>
          <p:cNvPr id="4" name="В.А.Моцарт - Музыка ангелов(ритмичная обработ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71014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91400" cy="31508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Список источников: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GB" sz="2000" dirty="0" smtClean="0"/>
              <a:t>1. http://nsportal.ru/shkola/klassnoe-rukovodstvo/library/2013/11/11/bezopasnyy-internet</a:t>
            </a:r>
            <a:br>
              <a:rPr lang="en-GB" sz="2000" dirty="0" smtClean="0"/>
            </a:br>
            <a:r>
              <a:rPr lang="en-GB" sz="2000" dirty="0" smtClean="0"/>
              <a:t>2. http://www.klassnye-chasy.ru/klassnyy-chas-osnovy-bezopasnosti-v-internete</a:t>
            </a:r>
            <a:br>
              <a:rPr lang="en-GB" sz="2000" dirty="0" smtClean="0"/>
            </a:br>
            <a:r>
              <a:rPr lang="en-GB" sz="2000" dirty="0" smtClean="0"/>
              <a:t>3. http://videouroki.net/filecom.php?fileid=98660320</a:t>
            </a:r>
            <a:br>
              <a:rPr lang="en-GB" sz="2000" dirty="0" smtClean="0"/>
            </a:br>
            <a:r>
              <a:rPr lang="en-GB" sz="2000" dirty="0" smtClean="0"/>
              <a:t>4. http://www.youtube.com/watch?v=cn3YVBOP03Q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 advClick="0" advTm="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644008" cy="496855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Gulim" pitchFamily="34" charset="-127"/>
                <a:ea typeface="Gulim" pitchFamily="34" charset="-127"/>
              </a:rPr>
              <a:t>Интернет давно стал незаменимым помощником современного человека. Всемирная сеть - является прекрасным источником для новых знаний, помогает в учебе, занимает досуг. Именно поэтому дети активно пользуются Интернетом. Юные пользователи осваивают сервисы мгновенных сообщений, общаются на форумах и в чатах, каждый день узнают много информации.  Однако не стоит забывать, что Интернет может быть не только средством для обучения, отдыха или общения с друзьями, Сеть тоже может быть опасна.</a:t>
            </a:r>
            <a:endParaRPr lang="ru-RU" sz="1800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7" name="Содержимое 6" descr="p_atk_tytto_iso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40583"/>
            <a:ext cx="4208881" cy="4208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Используя Интернет, вы должны знать основные правила, которые позволят  вам защитить себя и других.</a:t>
            </a:r>
            <a:endParaRPr lang="ru-RU" dirty="0"/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первое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551040" cy="47964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Нежелательно размещать персональную информацию в Интернете. Персональная информация — это номер вашего мобильного телефона, адрес электронной почты, домашний адрес и фотографии вас, вашей семьи или друзей.</a:t>
            </a:r>
            <a:endParaRPr lang="ru-RU" dirty="0"/>
          </a:p>
        </p:txBody>
      </p:sp>
      <p:pic>
        <p:nvPicPr>
          <p:cNvPr id="5" name="Содержимое 4" descr="p_atk_tytto_iso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831464" cy="3933056"/>
          </a:xfrm>
        </p:spPr>
      </p:pic>
    </p:spTree>
  </p:cSld>
  <p:clrMapOvr>
    <a:masterClrMapping/>
  </p:clrMapOvr>
  <p:transition spd="slow" advClick="0"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второе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8587680" cy="22608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 отвечайте на Спам (нежелательную электронную почту).</a:t>
            </a:r>
          </a:p>
          <a:p>
            <a:r>
              <a:rPr lang="ru-RU" dirty="0" smtClean="0"/>
              <a:t>Не открывайте файлы, которые прислали неизвестные Вам люди. Вы не можете знать, что на самом деле содержат эти файлы – в них могут быть вирусы или фото/видео с "агрессивным" содержанием.</a:t>
            </a:r>
          </a:p>
          <a:p>
            <a:endParaRPr lang="ru-RU" dirty="0"/>
          </a:p>
        </p:txBody>
      </p:sp>
      <p:pic>
        <p:nvPicPr>
          <p:cNvPr id="5" name="Содержимое 4" descr="1351236870_anonimnost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573016"/>
            <a:ext cx="5448226" cy="3064626"/>
          </a:xfrm>
        </p:spPr>
      </p:pic>
    </p:spTree>
  </p:cSld>
  <p:clrMapOvr>
    <a:masterClrMapping/>
  </p:clrMapOvr>
  <p:transition spd="slow" advClick="0" advTm="1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Третье правило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5192" cy="26928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 добавляйте незнакомых людей в свой контакт лист в ICQ, В Контакте, Одноклассниках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4059560" cy="47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Помните, что виртуальные знакомые могут быть не теми, за кого себя выдают.</a:t>
            </a:r>
          </a:p>
          <a:p>
            <a:r>
              <a:rPr lang="ru-RU" dirty="0" smtClean="0"/>
              <a:t>Если рядом с вами нет родственников, не встречайтесь в реальной жизни с людьми, с которыми вы познакомились в Интернете.</a:t>
            </a:r>
          </a:p>
          <a:p>
            <a:endParaRPr lang="ru-RU" dirty="0"/>
          </a:p>
        </p:txBody>
      </p:sp>
      <p:pic>
        <p:nvPicPr>
          <p:cNvPr id="5" name="Рисунок 4" descr="1351236870_anonimnos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4387416" cy="2924944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2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2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92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Четвертое правило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Скачивайте программы либо с официальных сайтов разработчиков,  либо с крупных </a:t>
            </a:r>
            <a:r>
              <a:rPr lang="ru-RU" dirty="0" err="1" smtClean="0"/>
              <a:t>торрент</a:t>
            </a:r>
            <a:r>
              <a:rPr lang="ru-RU" dirty="0" smtClean="0"/>
              <a:t> </a:t>
            </a:r>
            <a:r>
              <a:rPr lang="ru-RU" dirty="0" err="1" smtClean="0"/>
              <a:t>трекеров</a:t>
            </a:r>
            <a:r>
              <a:rPr lang="ru-RU" dirty="0" smtClean="0"/>
              <a:t>. Не скачивайте программы с подозрительных сайтов или с </a:t>
            </a:r>
            <a:r>
              <a:rPr lang="ru-RU" dirty="0" err="1" smtClean="0"/>
              <a:t>файлообменников</a:t>
            </a:r>
            <a:r>
              <a:rPr lang="ru-RU" dirty="0" smtClean="0"/>
              <a:t>. Так Вы уменьшите риск скачать вирус вместо программы.</a:t>
            </a:r>
            <a:endParaRPr lang="ru-RU" dirty="0"/>
          </a:p>
        </p:txBody>
      </p:sp>
      <p:pic>
        <p:nvPicPr>
          <p:cNvPr id="5" name="Содержимое 4" descr="01a04b99e1d2566d4bbe8ea6d3bbf535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76872"/>
            <a:ext cx="4343400" cy="3257550"/>
          </a:xfrm>
        </p:spPr>
      </p:pic>
    </p:spTree>
  </p:cSld>
  <p:clrMapOvr>
    <a:masterClrMapping/>
  </p:clrMapOvr>
  <p:transition spd="slow" advClick="0"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8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Пятое правило</a:t>
            </a:r>
            <a:endParaRPr lang="ru-RU" dirty="0"/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407614" cy="40560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Поддерживайте в актуальном состоянии антивирусную защиту компьютера. Оптимальный вариант – использование лицензионного программного обеспечения с его регулярным обновлением.</a:t>
            </a:r>
            <a:endParaRPr lang="ru-RU" dirty="0"/>
          </a:p>
        </p:txBody>
      </p:sp>
    </p:spTree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300" y="2924945"/>
            <a:ext cx="7791400" cy="315084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  <p:transition spd="slow" advClick="0" advTm="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260</Words>
  <Application>Microsoft Office PowerPoint</Application>
  <PresentationFormat>Экран (4:3)</PresentationFormat>
  <Paragraphs>20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Правила безопасности в интернете</vt:lpstr>
      <vt:lpstr>Слайд 2</vt:lpstr>
      <vt:lpstr> Используя Интернет, вы должны знать основные правила, которые позволят  вам защитить себя и других.</vt:lpstr>
      <vt:lpstr>Правило первое</vt:lpstr>
      <vt:lpstr>Правило второе</vt:lpstr>
      <vt:lpstr>Третье правило</vt:lpstr>
      <vt:lpstr>Четвертое правило</vt:lpstr>
      <vt:lpstr>Пятое правило</vt:lpstr>
      <vt:lpstr>Спасибо за внимание</vt:lpstr>
      <vt:lpstr>Список источников:  1. http://nsportal.ru/shkola/klassnoe-rukovodstvo/library/2013/11/11/bezopasnyy-internet 2. http://www.klassnye-chasy.ru/klassnyy-chas-osnovy-bezopasnosti-v-internete 3. http://videouroki.net/filecom.php?fileid=98660320 4. http://www.youtube.com/watch?v=cn3YVBOP03Q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Lena</cp:lastModifiedBy>
  <cp:revision>19</cp:revision>
  <dcterms:created xsi:type="dcterms:W3CDTF">2014-11-12T14:02:25Z</dcterms:created>
  <dcterms:modified xsi:type="dcterms:W3CDTF">2015-12-26T09:49:40Z</dcterms:modified>
</cp:coreProperties>
</file>