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2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272E70E-9D6D-4820-BABE-4B067D7B17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82ED94A-AAAF-4607-9110-3D96B72CFA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E70E-9D6D-4820-BABE-4B067D7B17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ED94A-AAAF-4607-9110-3D96B72CFA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272E70E-9D6D-4820-BABE-4B067D7B17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2ED94A-AAAF-4607-9110-3D96B72CFA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E70E-9D6D-4820-BABE-4B067D7B17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ED94A-AAAF-4607-9110-3D96B72CFA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272E70E-9D6D-4820-BABE-4B067D7B17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82ED94A-AAAF-4607-9110-3D96B72CFA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E70E-9D6D-4820-BABE-4B067D7B17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ED94A-AAAF-4607-9110-3D96B72CFA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E70E-9D6D-4820-BABE-4B067D7B17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ED94A-AAAF-4607-9110-3D96B72CFA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E70E-9D6D-4820-BABE-4B067D7B17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ED94A-AAAF-4607-9110-3D96B72CFA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272E70E-9D6D-4820-BABE-4B067D7B17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ED94A-AAAF-4607-9110-3D96B72CFA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E70E-9D6D-4820-BABE-4B067D7B17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ED94A-AAAF-4607-9110-3D96B72CFA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72E70E-9D6D-4820-BABE-4B067D7B17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2ED94A-AAAF-4607-9110-3D96B72CFA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272E70E-9D6D-4820-BABE-4B067D7B173D}" type="datetimeFigureOut">
              <a:rPr lang="ru-RU" smtClean="0"/>
              <a:pPr/>
              <a:t>27.12.2015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82ED94A-AAAF-4607-9110-3D96B72CFA8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gruzdoff.ru/wiki/%D0%A4%D0%BE%D1%82%D0%BE%D0%B3%D1%80%D0%B0%D1%84%D0%B8%D1%8F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</a:rPr>
              <a:t>ИСКУССТВО ФОТОГРАФИИ</a:t>
            </a: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  <a:latin typeface="Constant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9058" y="5572140"/>
            <a:ext cx="5114778" cy="1101248"/>
          </a:xfrm>
        </p:spPr>
        <p:txBody>
          <a:bodyPr>
            <a:normAutofit fontScale="62500" lnSpcReduction="20000"/>
          </a:bodyPr>
          <a:lstStyle/>
          <a:p>
            <a:pPr lvl="0" algn="l"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400" dirty="0" smtClean="0">
                <a:solidFill>
                  <a:schemeClr val="tx1"/>
                </a:solidFill>
              </a:rPr>
              <a:t>Автор материала: </a:t>
            </a:r>
            <a:r>
              <a:rPr lang="ru-RU" sz="2400" dirty="0" err="1" smtClean="0">
                <a:solidFill>
                  <a:schemeClr val="tx1"/>
                </a:solidFill>
              </a:rPr>
              <a:t>Керуль</a:t>
            </a:r>
            <a:r>
              <a:rPr lang="ru-RU" sz="2400" dirty="0" smtClean="0">
                <a:solidFill>
                  <a:schemeClr val="tx1"/>
                </a:solidFill>
              </a:rPr>
              <a:t> Диана, ученица 9 А класса МБОУ СШ №1, г. Архангельска, Архангельской области.</a:t>
            </a:r>
          </a:p>
          <a:p>
            <a:pPr lvl="0" algn="l">
              <a:spcBef>
                <a:spcPts val="0"/>
              </a:spcBef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400" dirty="0" smtClean="0">
                <a:solidFill>
                  <a:schemeClr val="tx1"/>
                </a:solidFill>
              </a:rPr>
              <a:t>Руководитель: Куприянович Марина Олеговна, учитель математики высшей квалификационной категории, МБОУ СШ №1, г. Архангельска, Архангельской области, 2015 год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242048" cy="660688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кто это?</a:t>
            </a: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3384376" cy="4525963"/>
          </a:xfrm>
        </p:spPr>
        <p:txBody>
          <a:bodyPr>
            <a:normAutofit fontScale="77500" lnSpcReduction="20000"/>
          </a:bodyPr>
          <a:lstStyle/>
          <a:p>
            <a:endParaRPr lang="ru-RU" b="1" dirty="0" smtClean="0"/>
          </a:p>
          <a:p>
            <a:r>
              <a:rPr lang="ru-RU" b="1" dirty="0" smtClean="0"/>
              <a:t>Джеймс </a:t>
            </a:r>
            <a:r>
              <a:rPr lang="ru-RU" b="1" dirty="0" err="1" smtClean="0"/>
              <a:t>Нахтвей</a:t>
            </a:r>
            <a:r>
              <a:rPr lang="ru-RU" dirty="0" smtClean="0"/>
              <a:t> (14 марта 1948) — Американский фотожурналист и военный фотограф. В 1976 году он начал работать фотографом в штате газеты </a:t>
            </a:r>
            <a:r>
              <a:rPr lang="ru-RU" dirty="0" err="1" smtClean="0"/>
              <a:t>Albuquerque</a:t>
            </a:r>
            <a:r>
              <a:rPr lang="ru-RU" dirty="0" smtClean="0"/>
              <a:t> </a:t>
            </a:r>
            <a:r>
              <a:rPr lang="ru-RU" dirty="0" err="1" smtClean="0"/>
              <a:t>Journal</a:t>
            </a:r>
            <a:r>
              <a:rPr lang="ru-RU" dirty="0" smtClean="0"/>
              <a:t>, а четыре года спустя переехал в Нью-Йорк и стал свободным художником.</a:t>
            </a:r>
            <a:endParaRPr lang="ru-RU" dirty="0"/>
          </a:p>
        </p:txBody>
      </p:sp>
      <p:pic>
        <p:nvPicPr>
          <p:cNvPr id="5" name="Содержимое 4" descr="200px-Nachtwey_MSK201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27984" y="1340768"/>
            <a:ext cx="3456384" cy="4890783"/>
          </a:xfrm>
        </p:spPr>
      </p:pic>
    </p:spTree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</a:rPr>
              <a:t>его деятельность?</a:t>
            </a: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  <a:latin typeface="Constantia" pitchFamily="18" charset="0"/>
            </a:endParaRPr>
          </a:p>
        </p:txBody>
      </p:sp>
      <p:pic>
        <p:nvPicPr>
          <p:cNvPr id="5" name="Содержимое 4" descr="266887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2348880"/>
            <a:ext cx="4017388" cy="2695586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39952" y="1700808"/>
            <a:ext cx="3888432" cy="453650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Джеймс документировал разнообразные вооруженные конфликты и социальные темы, проводя время в ЮАР, Латинской Америке, Среднем Востоке, России, Восточной Европе, фотографируя войну, конфликты, голод, социально политические проблемы (загрязнения окружающей среды, преступления и исполнения наказания) в Западной Европе и Соединённых Штатах.</a:t>
            </a:r>
            <a:endParaRPr lang="ru-RU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908720"/>
            <a:ext cx="7344816" cy="2016225"/>
          </a:xfrm>
        </p:spPr>
        <p:txBody>
          <a:bodyPr>
            <a:normAutofit/>
          </a:bodyPr>
          <a:lstStyle/>
          <a:p>
            <a:pPr fontAlgn="base"/>
            <a:r>
              <a:rPr lang="ru-RU" dirty="0" smtClean="0"/>
              <a:t>Джеймс </a:t>
            </a:r>
            <a:r>
              <a:rPr lang="ru-RU" dirty="0" err="1" smtClean="0"/>
              <a:t>Нахтвей</a:t>
            </a:r>
            <a:r>
              <a:rPr lang="ru-RU" dirty="0" smtClean="0"/>
              <a:t>:</a:t>
            </a:r>
          </a:p>
          <a:p>
            <a:pPr fontAlgn="base">
              <a:buNone/>
            </a:pPr>
            <a:r>
              <a:rPr lang="ru-RU" i="1" dirty="0" smtClean="0"/>
              <a:t>«Правду не нужно приукрашивать. </a:t>
            </a:r>
          </a:p>
          <a:p>
            <a:pPr fontAlgn="base">
              <a:buNone/>
            </a:pPr>
            <a:r>
              <a:rPr lang="ru-RU" i="1" dirty="0" smtClean="0"/>
              <a:t>Ее надо просто сказать, и часто бывает достаточно сделать это один раз»</a:t>
            </a:r>
            <a:endParaRPr lang="ru-RU" i="1" dirty="0"/>
          </a:p>
        </p:txBody>
      </p:sp>
      <p:pic>
        <p:nvPicPr>
          <p:cNvPr id="5" name="Содержимое 4" descr="266884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403648" y="3212976"/>
            <a:ext cx="5112873" cy="3440260"/>
          </a:xfr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6688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124744"/>
            <a:ext cx="6845300" cy="461010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6689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124744"/>
            <a:ext cx="6819900" cy="454660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6689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124744"/>
            <a:ext cx="6858000" cy="461010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669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1124744"/>
            <a:ext cx="6832600" cy="457200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19300" y="533400"/>
            <a:ext cx="5105400" cy="2868168"/>
          </a:xfrm>
        </p:spPr>
        <p:txBody>
          <a:bodyPr/>
          <a:lstStyle/>
          <a:p>
            <a:r>
              <a:rPr lang="ru-RU" sz="44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</a:rPr>
              <a:t>Спасибо за внимание!</a:t>
            </a: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  <a:latin typeface="Constantia" pitchFamily="18" charset="0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285728"/>
            <a:ext cx="75009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Список источников:</a:t>
            </a:r>
          </a:p>
          <a:p>
            <a:endParaRPr lang="ru-RU" dirty="0" smtClean="0"/>
          </a:p>
          <a:p>
            <a:pPr marL="342900" indent="-342900">
              <a:buAutoNum type="arabicPeriod"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2"/>
              </a:rPr>
              <a:t>http://gruzdoff.ru/wiki/%D0%A4%D0%BE%D1%82%D0%BE%D0%B3%D1%80%D0%B0%D1%84%D0%B8%D1%8F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en-GB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https://ru.wikipedia.org/wiki/%D0%A7%D1%91%D1%80%D0%BD%D0%BE-%D0%B1%D0%B5%D0%BB%D0%B0%D1%8F_%D1%84%D0%BE%D1%82%D0%BE%D0%B3%D1%80%D0%B0%D1%84%D0%B8%D1%8F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</a:rPr>
              <a:t>фотография – ЭТО…</a:t>
            </a: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..(</a:t>
            </a:r>
            <a:r>
              <a:rPr lang="ru-RU" dirty="0" err="1" smtClean="0"/>
              <a:t>др</a:t>
            </a:r>
            <a:r>
              <a:rPr lang="ru-RU" dirty="0" err="1"/>
              <a:t>.-греч</a:t>
            </a:r>
            <a:r>
              <a:rPr lang="ru-RU" dirty="0"/>
              <a:t>. </a:t>
            </a:r>
            <a:r>
              <a:rPr lang="ru-RU" dirty="0" err="1" smtClean="0"/>
              <a:t>φωτος</a:t>
            </a:r>
            <a:r>
              <a:rPr lang="ru-RU" dirty="0" err="1"/>
              <a:t> </a:t>
            </a:r>
            <a:r>
              <a:rPr lang="ru-RU" dirty="0"/>
              <a:t>— свет и </a:t>
            </a:r>
            <a:r>
              <a:rPr lang="ru-RU" dirty="0" err="1"/>
              <a:t>γραφω</a:t>
            </a:r>
            <a:r>
              <a:rPr lang="ru-RU" dirty="0"/>
              <a:t> — пишу; светопись — техника рисования светом) — получение и сохранение изображения при </a:t>
            </a:r>
            <a:r>
              <a:rPr lang="ru-RU" dirty="0" smtClean="0"/>
              <a:t>помощи светочувствительного </a:t>
            </a:r>
            <a:r>
              <a:rPr lang="ru-RU" dirty="0"/>
              <a:t>материала или </a:t>
            </a:r>
            <a:r>
              <a:rPr lang="ru-RU" dirty="0" smtClean="0"/>
              <a:t>               светочувствительной </a:t>
            </a:r>
            <a:r>
              <a:rPr lang="ru-RU" dirty="0"/>
              <a:t>матрицы в фотокамере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..отпечаток, снимок, полученный таким способом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..искусство </a:t>
            </a:r>
            <a:r>
              <a:rPr lang="ru-RU" dirty="0"/>
              <a:t>получения фотоснимков, где основной творческий процесс заключается в поиске и выборе композиции, освещения и момента (или моментов) фотоснимка. Такой выбор определяется умением и навыком фотографа, а также его личными предпочтениями и вкусом, что также характерно для любого вида искусства.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7544" y="1196752"/>
            <a:ext cx="3528392" cy="496855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По мере развития фотографии было создано большое количество различных конструкций и вспомогательных механизмов для получения изображений. Основное устройство — фотографический аппарат, сокращённо «фотоаппарат» или «фотокамера», и принадлежности к нему.</a:t>
            </a:r>
            <a:endParaRPr lang="ru-RU" dirty="0"/>
          </a:p>
        </p:txBody>
      </p:sp>
      <p:pic>
        <p:nvPicPr>
          <p:cNvPr id="5" name="Содержимое 4" descr="Q10_flash_silver_forweb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563888" y="332656"/>
            <a:ext cx="4541896" cy="3413519"/>
          </a:xfrm>
        </p:spPr>
      </p:pic>
      <p:sp>
        <p:nvSpPr>
          <p:cNvPr id="6" name="TextBox 5"/>
          <p:cNvSpPr txBox="1"/>
          <p:nvPr/>
        </p:nvSpPr>
        <p:spPr>
          <a:xfrm>
            <a:off x="3923928" y="3861048"/>
            <a:ext cx="38164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/>
              <a:t>Фотоаппарат</a:t>
            </a:r>
            <a:r>
              <a:rPr lang="ru-RU" sz="1600" i="1" dirty="0"/>
              <a:t> — устройство для получения и фиксации фотоснимков, конструкция которого включает несколько компонентов: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</a:rPr>
              <a:t>ЧЕРНО-БЕЛАЯ ФОТОГРАФИЯ</a:t>
            </a: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38736" cy="4709120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Чёрно-белая фотография — исторически первый вид фотографии. После появления цветной, а затем и цифровой фотографии, чёрно-белые снимки сохранили свою популярность. Зачастую цветные фотографии преобразуются в чёрно-белые для получения художественного эффекта.</a:t>
            </a:r>
            <a:endParaRPr lang="ru-RU" dirty="0"/>
          </a:p>
        </p:txBody>
      </p:sp>
      <p:pic>
        <p:nvPicPr>
          <p:cNvPr id="5" name="Содержимое 4" descr="s3img_12398122_75171_1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995936" y="1916832"/>
            <a:ext cx="3847455" cy="3847455"/>
          </a:xfr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</a:rPr>
              <a:t>как все начиналось</a:t>
            </a: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Хотя попытки получения фотографического изображения проводились еще в 17 веке, </a:t>
            </a:r>
            <a:r>
              <a:rPr lang="ru-RU" b="1" dirty="0" smtClean="0"/>
              <a:t>годом изобретения фотографии считается 1839</a:t>
            </a:r>
            <a:r>
              <a:rPr lang="ru-RU" dirty="0" smtClean="0"/>
              <a:t>, когда в Париже появилась так называемая дагеротипия. На основе исследований и опытов, французскому изобретателю Луи </a:t>
            </a:r>
            <a:r>
              <a:rPr lang="ru-RU" dirty="0" err="1" smtClean="0"/>
              <a:t>Дагеру</a:t>
            </a:r>
            <a:r>
              <a:rPr lang="ru-RU" dirty="0" smtClean="0"/>
              <a:t> удалось сфотографировать человека и получить устойчивое фотоизображение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По сравнению с более ранними опытами время экспозиции сократилось (менее 1 мин). Принципиальное отличие дагерротипа от современной фотографии – получение позитива, а не негатива, что делало невозможным получение копий.</a:t>
            </a:r>
            <a:endParaRPr lang="ru-RU" dirty="0"/>
          </a:p>
        </p:txBody>
      </p:sp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</a:rPr>
              <a:t>как все начиналось</a:t>
            </a:r>
            <a:endParaRPr lang="ru-RU" dirty="0">
              <a:solidFill>
                <a:schemeClr val="accent4">
                  <a:lumMod val="60000"/>
                  <a:lumOff val="40000"/>
                </a:schemeClr>
              </a:solidFill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1873 году Г. Фогель изготовил ортохроматические пластинки. Позднее были сконструированы объективы-анастигматы. В 1889 году Д. </a:t>
            </a:r>
            <a:r>
              <a:rPr lang="ru-RU" dirty="0" err="1" smtClean="0"/>
              <a:t>Истмен</a:t>
            </a:r>
            <a:r>
              <a:rPr lang="ru-RU" dirty="0" smtClean="0"/>
              <a:t> (основатель фирмы "Кодак") наладил производство целлулоидных пленок. </a:t>
            </a:r>
            <a:r>
              <a:rPr lang="ru-RU" b="1" dirty="0" smtClean="0"/>
              <a:t>В 1904 году появились первые пластинки для цветной фотографии</a:t>
            </a:r>
            <a:r>
              <a:rPr lang="ru-RU" dirty="0" smtClean="0"/>
              <a:t>, выпущенные фирмой "Люмьер".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Фотография наших дней – это и область науки о ней самой и область техники, это методы исследования и документации, это художественное призвание людей, это и различные виды прикладной деятельности.</a:t>
            </a:r>
            <a:endParaRPr lang="ru-RU" dirty="0"/>
          </a:p>
        </p:txBody>
      </p:sp>
    </p:spTree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72390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фотография – изобразительное искусство</a:t>
            </a:r>
            <a:endParaRPr lang="ru-RU" sz="32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555888"/>
          </a:xfrm>
        </p:spPr>
        <p:txBody>
          <a:bodyPr>
            <a:normAutofit lnSpcReduction="10000"/>
          </a:bodyPr>
          <a:lstStyle/>
          <a:p>
            <a:endParaRPr lang="ru-RU" sz="2400" dirty="0" smtClean="0"/>
          </a:p>
          <a:p>
            <a:r>
              <a:rPr lang="ru-RU" sz="2400" dirty="0" smtClean="0"/>
              <a:t>В XX веке, когда техника фотографии достаточно усовершенствовалась, появились достаточно чувствительные фотографические материалы и удобные фотоаппараты, фотография превратилась из технического курьёза в один из типов изобразительного искусства, родственного живописи, но отличающегося от неё.</a:t>
            </a:r>
          </a:p>
          <a:p>
            <a:r>
              <a:rPr lang="ru-RU" sz="2400" dirty="0" smtClean="0"/>
              <a:t>Часть современных жанров фотографии повторяет соответствующие жанры живописи, часть же специфична только для фотографии.</a:t>
            </a:r>
            <a:endParaRPr lang="ru-RU" sz="2400" dirty="0"/>
          </a:p>
        </p:txBody>
      </p:sp>
    </p:spTree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7283152" cy="254888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Изобретение и массовое применение фотографии, а в дальнейшем и кинематографа изменило представление об исторических событиях, зафиксированных на плёнку, не в меньшей степени, чем изобретение письменности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476672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</a:rPr>
              <a:t>Важность фотографии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nstantia" pitchFamily="18" charset="0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178667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</a:rPr>
              <a:t>Джеймс </a:t>
            </a:r>
            <a:r>
              <a:rPr lang="ru-RU" sz="480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</a:rPr>
              <a:t>нахтвей</a:t>
            </a:r>
            <a:r>
              <a:rPr lang="ru-RU" sz="4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</a:rPr>
              <a:t/>
            </a:r>
            <a:br>
              <a:rPr lang="ru-RU" sz="48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</a:rPr>
            </a:br>
            <a:r>
              <a:rPr lang="ru-RU" sz="48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nstantia" pitchFamily="18" charset="0"/>
              </a:rPr>
              <a:t/>
            </a:r>
            <a:br>
              <a:rPr lang="ru-RU" sz="48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Constantia" pitchFamily="18" charset="0"/>
              </a:rPr>
            </a:br>
            <a:endParaRPr lang="ru-RU" sz="4800" dirty="0">
              <a:solidFill>
                <a:schemeClr val="accent4">
                  <a:lumMod val="60000"/>
                  <a:lumOff val="40000"/>
                </a:schemeClr>
              </a:solidFill>
              <a:latin typeface="Constantia" pitchFamily="18" charset="0"/>
            </a:endParaRPr>
          </a:p>
        </p:txBody>
      </p:sp>
    </p:spTree>
  </p:cSld>
  <p:clrMapOvr>
    <a:masterClrMapping/>
  </p:clrMapOvr>
  <p:transition spd="slow"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238</TotalTime>
  <Words>331</Words>
  <Application>Microsoft Office PowerPoint</Application>
  <PresentationFormat>Экран (4:3)</PresentationFormat>
  <Paragraphs>41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Изящная</vt:lpstr>
      <vt:lpstr>ИСКУССТВО ФОТОГРАФИИ</vt:lpstr>
      <vt:lpstr>фотография – ЭТО…</vt:lpstr>
      <vt:lpstr>Слайд 3</vt:lpstr>
      <vt:lpstr>ЧЕРНО-БЕЛАЯ ФОТОГРАФИЯ</vt:lpstr>
      <vt:lpstr>как все начиналось</vt:lpstr>
      <vt:lpstr>как все начиналось</vt:lpstr>
      <vt:lpstr>фотография – изобразительное искусство</vt:lpstr>
      <vt:lpstr>Слайд 8</vt:lpstr>
      <vt:lpstr>Джеймс нахтвей  </vt:lpstr>
      <vt:lpstr>кто это?</vt:lpstr>
      <vt:lpstr>его деятельность?</vt:lpstr>
      <vt:lpstr>Слайд 12</vt:lpstr>
      <vt:lpstr>Слайд 13</vt:lpstr>
      <vt:lpstr>Слайд 14</vt:lpstr>
      <vt:lpstr>Слайд 15</vt:lpstr>
      <vt:lpstr>Слайд 16</vt:lpstr>
      <vt:lpstr>Спасибо за внимание!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Lena</cp:lastModifiedBy>
  <cp:revision>19</cp:revision>
  <dcterms:created xsi:type="dcterms:W3CDTF">2014-10-22T17:14:43Z</dcterms:created>
  <dcterms:modified xsi:type="dcterms:W3CDTF">2015-12-27T07:21:00Z</dcterms:modified>
</cp:coreProperties>
</file>