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2060"/>
    <a:srgbClr val="000066"/>
    <a:srgbClr val="FFFF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C75AD-F7F5-471F-B25C-11831FC06620}" type="datetimeFigureOut">
              <a:rPr lang="ru-RU"/>
              <a:pPr>
                <a:defRPr/>
              </a:pPr>
              <a:t>27.12.2015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201AF-2CDE-4B3D-9D75-128706F2BB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B7E49-7B8B-42D5-BDCB-CFFA226F87EB}" type="datetimeFigureOut">
              <a:rPr lang="ru-RU"/>
              <a:pPr>
                <a:defRPr/>
              </a:pPr>
              <a:t>27.12.2015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16163-C231-40F2-B5EE-8DC632A50E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054B9-41B2-4A6D-B256-0204CD6FB294}" type="datetimeFigureOut">
              <a:rPr lang="ru-RU"/>
              <a:pPr>
                <a:defRPr/>
              </a:pPr>
              <a:t>27.12.2015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1ECB6-72E0-489D-BFC9-C7E1C820ED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038EA-0D87-48F6-9C3C-1C5D334D3395}" type="datetimeFigureOut">
              <a:rPr lang="ru-RU"/>
              <a:pPr>
                <a:defRPr/>
              </a:pPr>
              <a:t>27.12.2015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5897C-0612-4B3C-BA27-812E856024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228F0-0755-426D-B819-0E511E13EA26}" type="datetimeFigureOut">
              <a:rPr lang="ru-RU"/>
              <a:pPr>
                <a:defRPr/>
              </a:pPr>
              <a:t>27.12.2015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97C60-008E-477C-ABD3-6CC791D3BE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D45F2-9C73-480F-A88D-FF2E78DD6D9A}" type="datetimeFigureOut">
              <a:rPr lang="ru-RU"/>
              <a:pPr>
                <a:defRPr/>
              </a:pPr>
              <a:t>27.12.2015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4BC73-966D-4A71-8ED3-29F61E6CEB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D9189-CF48-45FD-8CE8-2F370D9A9C6C}" type="datetimeFigureOut">
              <a:rPr lang="ru-RU"/>
              <a:pPr>
                <a:defRPr/>
              </a:pPr>
              <a:t>27.12.2015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7A6BB-3265-45CE-8064-F021D3D65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46863-6D8E-4CD3-817E-0E2EE3CE6002}" type="datetimeFigureOut">
              <a:rPr lang="ru-RU"/>
              <a:pPr>
                <a:defRPr/>
              </a:pPr>
              <a:t>27.12.2015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83363-389A-4DE4-B75A-A211B87B05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5BF87-7D18-4049-8C82-46A5695037EA}" type="datetimeFigureOut">
              <a:rPr lang="ru-RU"/>
              <a:pPr>
                <a:defRPr/>
              </a:pPr>
              <a:t>27.12.2015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96F78-DE3A-4A16-8721-AE945165E9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11960-9A70-4BE4-B3C3-77AEA1B051D9}" type="datetimeFigureOut">
              <a:rPr lang="ru-RU"/>
              <a:pPr>
                <a:defRPr/>
              </a:pPr>
              <a:t>27.12.2015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E01F-4AE3-4164-ADC1-FE6E308CAA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4EC85-0B7A-4E16-B60C-CF0ACAF15D01}" type="datetimeFigureOut">
              <a:rPr lang="ru-RU"/>
              <a:pPr>
                <a:defRPr/>
              </a:pPr>
              <a:t>27.12.2015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B36AC-646A-420E-9BDE-4D781F926B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EA489D-FE34-4997-933D-BEFFE26095E6}" type="datetimeFigureOut">
              <a:rPr lang="ru-RU"/>
              <a:pPr>
                <a:defRPr/>
              </a:pPr>
              <a:t>27.12.2015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993731-BE6A-46EB-B8B6-D221C09E13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4"/>
          <p:cNvGrpSpPr/>
          <p:nvPr/>
        </p:nvGrpSpPr>
        <p:grpSpPr>
          <a:xfrm>
            <a:off x="180000" y="116633"/>
            <a:ext cx="8727207" cy="6597352"/>
            <a:chOff x="180000" y="116633"/>
            <a:chExt cx="8727207" cy="6597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grpSp>
          <p:nvGrpSpPr>
            <p:cNvPr id="3" name="Группа 80"/>
            <p:cNvGrpSpPr/>
            <p:nvPr/>
          </p:nvGrpSpPr>
          <p:grpSpPr>
            <a:xfrm>
              <a:off x="180000" y="180000"/>
              <a:ext cx="8727207" cy="6480000"/>
              <a:chOff x="180000" y="180000"/>
              <a:chExt cx="8727207" cy="6480000"/>
            </a:xfrm>
          </p:grpSpPr>
          <p:cxnSp>
            <p:nvCxnSpPr>
              <p:cNvPr id="123" name="Прямая соединительная линия 122"/>
              <p:cNvCxnSpPr/>
              <p:nvPr/>
            </p:nvCxnSpPr>
            <p:spPr>
              <a:xfrm>
                <a:off x="180000" y="63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/>
              <p:cNvCxnSpPr/>
              <p:nvPr/>
            </p:nvCxnSpPr>
            <p:spPr>
              <a:xfrm>
                <a:off x="180000" y="59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>
                <a:off x="180000" y="55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Прямая соединительная линия 125"/>
              <p:cNvCxnSpPr/>
              <p:nvPr/>
            </p:nvCxnSpPr>
            <p:spPr>
              <a:xfrm>
                <a:off x="180000" y="52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Прямая соединительная линия 126"/>
              <p:cNvCxnSpPr/>
              <p:nvPr/>
            </p:nvCxnSpPr>
            <p:spPr>
              <a:xfrm>
                <a:off x="180000" y="48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Прямая соединительная линия 127"/>
              <p:cNvCxnSpPr/>
              <p:nvPr/>
            </p:nvCxnSpPr>
            <p:spPr>
              <a:xfrm>
                <a:off x="180000" y="45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Прямая соединительная линия 128"/>
              <p:cNvCxnSpPr/>
              <p:nvPr/>
            </p:nvCxnSpPr>
            <p:spPr>
              <a:xfrm>
                <a:off x="180000" y="41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Прямая соединительная линия 129"/>
              <p:cNvCxnSpPr/>
              <p:nvPr/>
            </p:nvCxnSpPr>
            <p:spPr>
              <a:xfrm>
                <a:off x="180000" y="37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Прямая соединительная линия 130"/>
              <p:cNvCxnSpPr/>
              <p:nvPr/>
            </p:nvCxnSpPr>
            <p:spPr>
              <a:xfrm>
                <a:off x="180000" y="34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Прямая соединительная линия 131"/>
              <p:cNvCxnSpPr/>
              <p:nvPr/>
            </p:nvCxnSpPr>
            <p:spPr>
              <a:xfrm>
                <a:off x="180000" y="30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Прямая соединительная линия 132"/>
              <p:cNvCxnSpPr/>
              <p:nvPr/>
            </p:nvCxnSpPr>
            <p:spPr>
              <a:xfrm>
                <a:off x="180000" y="27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Прямая соединительная линия 133"/>
              <p:cNvCxnSpPr/>
              <p:nvPr/>
            </p:nvCxnSpPr>
            <p:spPr>
              <a:xfrm>
                <a:off x="180000" y="23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Прямая соединительная линия 134"/>
              <p:cNvCxnSpPr/>
              <p:nvPr/>
            </p:nvCxnSpPr>
            <p:spPr>
              <a:xfrm>
                <a:off x="180000" y="19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Прямая соединительная линия 135"/>
              <p:cNvCxnSpPr/>
              <p:nvPr/>
            </p:nvCxnSpPr>
            <p:spPr>
              <a:xfrm>
                <a:off x="180000" y="16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Прямая соединительная линия 136"/>
              <p:cNvCxnSpPr/>
              <p:nvPr/>
            </p:nvCxnSpPr>
            <p:spPr>
              <a:xfrm>
                <a:off x="180000" y="12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Прямая соединительная линия 137"/>
              <p:cNvCxnSpPr/>
              <p:nvPr/>
            </p:nvCxnSpPr>
            <p:spPr>
              <a:xfrm>
                <a:off x="180000" y="9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Прямая соединительная линия 138"/>
              <p:cNvCxnSpPr/>
              <p:nvPr/>
            </p:nvCxnSpPr>
            <p:spPr>
              <a:xfrm>
                <a:off x="180000" y="5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Прямая соединительная линия 139"/>
              <p:cNvCxnSpPr/>
              <p:nvPr/>
            </p:nvCxnSpPr>
            <p:spPr>
              <a:xfrm>
                <a:off x="180000" y="1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Прямая соединительная линия 140"/>
              <p:cNvCxnSpPr/>
              <p:nvPr/>
            </p:nvCxnSpPr>
            <p:spPr>
              <a:xfrm>
                <a:off x="180000" y="66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Группа 81"/>
            <p:cNvGrpSpPr/>
            <p:nvPr/>
          </p:nvGrpSpPr>
          <p:grpSpPr>
            <a:xfrm>
              <a:off x="251521" y="116633"/>
              <a:ext cx="8640959" cy="6597352"/>
              <a:chOff x="251521" y="116633"/>
              <a:chExt cx="8640959" cy="6597352"/>
            </a:xfrm>
          </p:grpSpPr>
          <p:cxnSp>
            <p:nvCxnSpPr>
              <p:cNvPr id="98" name="Прямая соединительная линия 97"/>
              <p:cNvCxnSpPr/>
              <p:nvPr/>
            </p:nvCxnSpPr>
            <p:spPr>
              <a:xfrm rot="16200000">
                <a:off x="307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единительная линия 98"/>
              <p:cNvCxnSpPr/>
              <p:nvPr/>
            </p:nvCxnSpPr>
            <p:spPr>
              <a:xfrm rot="16200000">
                <a:off x="271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/>
              <p:cNvCxnSpPr/>
              <p:nvPr/>
            </p:nvCxnSpPr>
            <p:spPr>
              <a:xfrm rot="16200000">
                <a:off x="235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единительная линия 100"/>
              <p:cNvCxnSpPr/>
              <p:nvPr/>
            </p:nvCxnSpPr>
            <p:spPr>
              <a:xfrm rot="16200000">
                <a:off x="199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/>
              <p:cNvCxnSpPr/>
              <p:nvPr/>
            </p:nvCxnSpPr>
            <p:spPr>
              <a:xfrm rot="16200000">
                <a:off x="163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/>
              <p:cNvCxnSpPr/>
              <p:nvPr/>
            </p:nvCxnSpPr>
            <p:spPr>
              <a:xfrm rot="16200000">
                <a:off x="127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Прямая соединительная линия 103"/>
              <p:cNvCxnSpPr/>
              <p:nvPr/>
            </p:nvCxnSpPr>
            <p:spPr>
              <a:xfrm rot="16200000">
                <a:off x="91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/>
              <p:cNvCxnSpPr/>
              <p:nvPr/>
            </p:nvCxnSpPr>
            <p:spPr>
              <a:xfrm rot="16200000">
                <a:off x="55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Прямая соединительная линия 105"/>
              <p:cNvCxnSpPr/>
              <p:nvPr/>
            </p:nvCxnSpPr>
            <p:spPr>
              <a:xfrm rot="16200000">
                <a:off x="19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единительная линия 106"/>
              <p:cNvCxnSpPr/>
              <p:nvPr/>
            </p:nvCxnSpPr>
            <p:spPr>
              <a:xfrm rot="16200000">
                <a:off x="-16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Прямая соединительная линия 107"/>
              <p:cNvCxnSpPr/>
              <p:nvPr/>
            </p:nvCxnSpPr>
            <p:spPr>
              <a:xfrm rot="16200000">
                <a:off x="-52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Прямая соединительная линия 108"/>
              <p:cNvCxnSpPr/>
              <p:nvPr/>
            </p:nvCxnSpPr>
            <p:spPr>
              <a:xfrm rot="16200000">
                <a:off x="-88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единительная линия 109"/>
              <p:cNvCxnSpPr/>
              <p:nvPr/>
            </p:nvCxnSpPr>
            <p:spPr>
              <a:xfrm rot="16200000">
                <a:off x="-124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единительная линия 110"/>
              <p:cNvCxnSpPr/>
              <p:nvPr/>
            </p:nvCxnSpPr>
            <p:spPr>
              <a:xfrm rot="16200000">
                <a:off x="-160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единительная линия 111"/>
              <p:cNvCxnSpPr/>
              <p:nvPr/>
            </p:nvCxnSpPr>
            <p:spPr>
              <a:xfrm rot="16200000">
                <a:off x="-196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единительная линия 112"/>
              <p:cNvCxnSpPr/>
              <p:nvPr/>
            </p:nvCxnSpPr>
            <p:spPr>
              <a:xfrm rot="16200000">
                <a:off x="-232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единительная линия 113"/>
              <p:cNvCxnSpPr/>
              <p:nvPr/>
            </p:nvCxnSpPr>
            <p:spPr>
              <a:xfrm rot="16200000">
                <a:off x="-268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Прямая соединительная линия 114"/>
              <p:cNvCxnSpPr/>
              <p:nvPr/>
            </p:nvCxnSpPr>
            <p:spPr>
              <a:xfrm rot="16200000">
                <a:off x="-304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единительная линия 115"/>
              <p:cNvCxnSpPr/>
              <p:nvPr/>
            </p:nvCxnSpPr>
            <p:spPr>
              <a:xfrm rot="16200000">
                <a:off x="343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единительная линия 116"/>
              <p:cNvCxnSpPr/>
              <p:nvPr/>
            </p:nvCxnSpPr>
            <p:spPr>
              <a:xfrm rot="16200000">
                <a:off x="379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единительная линия 117"/>
              <p:cNvCxnSpPr/>
              <p:nvPr/>
            </p:nvCxnSpPr>
            <p:spPr>
              <a:xfrm rot="16200000">
                <a:off x="415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Прямая соединительная линия 118"/>
              <p:cNvCxnSpPr/>
              <p:nvPr/>
            </p:nvCxnSpPr>
            <p:spPr>
              <a:xfrm rot="16200000">
                <a:off x="451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Прямая соединительная линия 119"/>
              <p:cNvCxnSpPr/>
              <p:nvPr/>
            </p:nvCxnSpPr>
            <p:spPr>
              <a:xfrm rot="16200000">
                <a:off x="487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Прямая соединительная линия 120"/>
              <p:cNvCxnSpPr/>
              <p:nvPr/>
            </p:nvCxnSpPr>
            <p:spPr>
              <a:xfrm rot="16200000">
                <a:off x="523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121"/>
              <p:cNvCxnSpPr/>
              <p:nvPr/>
            </p:nvCxnSpPr>
            <p:spPr>
              <a:xfrm rot="16200000">
                <a:off x="5593804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6" name="Полилиния 85"/>
          <p:cNvSpPr/>
          <p:nvPr/>
        </p:nvSpPr>
        <p:spPr>
          <a:xfrm rot="1826924">
            <a:off x="817563" y="5249863"/>
            <a:ext cx="554037" cy="681037"/>
          </a:xfrm>
          <a:custGeom>
            <a:avLst/>
            <a:gdLst>
              <a:gd name="connsiteX0" fmla="*/ 329609 w 329609"/>
              <a:gd name="connsiteY0" fmla="*/ 0 h 1041990"/>
              <a:gd name="connsiteX1" fmla="*/ 287079 w 329609"/>
              <a:gd name="connsiteY1" fmla="*/ 63795 h 1041990"/>
              <a:gd name="connsiteX2" fmla="*/ 265814 w 329609"/>
              <a:gd name="connsiteY2" fmla="*/ 159488 h 1041990"/>
              <a:gd name="connsiteX3" fmla="*/ 244548 w 329609"/>
              <a:gd name="connsiteY3" fmla="*/ 244549 h 1041990"/>
              <a:gd name="connsiteX4" fmla="*/ 223283 w 329609"/>
              <a:gd name="connsiteY4" fmla="*/ 318976 h 1041990"/>
              <a:gd name="connsiteX5" fmla="*/ 212651 w 329609"/>
              <a:gd name="connsiteY5" fmla="*/ 382772 h 1041990"/>
              <a:gd name="connsiteX6" fmla="*/ 180753 w 329609"/>
              <a:gd name="connsiteY6" fmla="*/ 457200 h 1041990"/>
              <a:gd name="connsiteX7" fmla="*/ 138223 w 329609"/>
              <a:gd name="connsiteY7" fmla="*/ 616688 h 1041990"/>
              <a:gd name="connsiteX8" fmla="*/ 127590 w 329609"/>
              <a:gd name="connsiteY8" fmla="*/ 712381 h 1041990"/>
              <a:gd name="connsiteX9" fmla="*/ 95693 w 329609"/>
              <a:gd name="connsiteY9" fmla="*/ 786809 h 1041990"/>
              <a:gd name="connsiteX10" fmla="*/ 74428 w 329609"/>
              <a:gd name="connsiteY10" fmla="*/ 861237 h 1041990"/>
              <a:gd name="connsiteX11" fmla="*/ 42530 w 329609"/>
              <a:gd name="connsiteY11" fmla="*/ 903767 h 1041990"/>
              <a:gd name="connsiteX12" fmla="*/ 21265 w 329609"/>
              <a:gd name="connsiteY12" fmla="*/ 988828 h 1041990"/>
              <a:gd name="connsiteX13" fmla="*/ 0 w 329609"/>
              <a:gd name="connsiteY13" fmla="*/ 1041990 h 1041990"/>
              <a:gd name="connsiteX0" fmla="*/ 1247971 w 1247971"/>
              <a:gd name="connsiteY0" fmla="*/ 0 h 1110149"/>
              <a:gd name="connsiteX1" fmla="*/ 287079 w 1247971"/>
              <a:gd name="connsiteY1" fmla="*/ 131954 h 1110149"/>
              <a:gd name="connsiteX2" fmla="*/ 265814 w 1247971"/>
              <a:gd name="connsiteY2" fmla="*/ 227647 h 1110149"/>
              <a:gd name="connsiteX3" fmla="*/ 244548 w 1247971"/>
              <a:gd name="connsiteY3" fmla="*/ 312708 h 1110149"/>
              <a:gd name="connsiteX4" fmla="*/ 223283 w 1247971"/>
              <a:gd name="connsiteY4" fmla="*/ 387135 h 1110149"/>
              <a:gd name="connsiteX5" fmla="*/ 212651 w 1247971"/>
              <a:gd name="connsiteY5" fmla="*/ 450931 h 1110149"/>
              <a:gd name="connsiteX6" fmla="*/ 180753 w 1247971"/>
              <a:gd name="connsiteY6" fmla="*/ 525359 h 1110149"/>
              <a:gd name="connsiteX7" fmla="*/ 138223 w 1247971"/>
              <a:gd name="connsiteY7" fmla="*/ 684847 h 1110149"/>
              <a:gd name="connsiteX8" fmla="*/ 127590 w 1247971"/>
              <a:gd name="connsiteY8" fmla="*/ 780540 h 1110149"/>
              <a:gd name="connsiteX9" fmla="*/ 95693 w 1247971"/>
              <a:gd name="connsiteY9" fmla="*/ 854968 h 1110149"/>
              <a:gd name="connsiteX10" fmla="*/ 74428 w 1247971"/>
              <a:gd name="connsiteY10" fmla="*/ 929396 h 1110149"/>
              <a:gd name="connsiteX11" fmla="*/ 42530 w 1247971"/>
              <a:gd name="connsiteY11" fmla="*/ 971926 h 1110149"/>
              <a:gd name="connsiteX12" fmla="*/ 21265 w 1247971"/>
              <a:gd name="connsiteY12" fmla="*/ 1056987 h 1110149"/>
              <a:gd name="connsiteX13" fmla="*/ 0 w 1247971"/>
              <a:gd name="connsiteY13" fmla="*/ 1110149 h 1110149"/>
              <a:gd name="connsiteX0" fmla="*/ 1247971 w 1247971"/>
              <a:gd name="connsiteY0" fmla="*/ 0 h 1110149"/>
              <a:gd name="connsiteX1" fmla="*/ 743915 w 1247971"/>
              <a:gd name="connsiteY1" fmla="*/ 216025 h 1110149"/>
              <a:gd name="connsiteX2" fmla="*/ 265814 w 1247971"/>
              <a:gd name="connsiteY2" fmla="*/ 227647 h 1110149"/>
              <a:gd name="connsiteX3" fmla="*/ 244548 w 1247971"/>
              <a:gd name="connsiteY3" fmla="*/ 312708 h 1110149"/>
              <a:gd name="connsiteX4" fmla="*/ 223283 w 1247971"/>
              <a:gd name="connsiteY4" fmla="*/ 387135 h 1110149"/>
              <a:gd name="connsiteX5" fmla="*/ 212651 w 1247971"/>
              <a:gd name="connsiteY5" fmla="*/ 450931 h 1110149"/>
              <a:gd name="connsiteX6" fmla="*/ 180753 w 1247971"/>
              <a:gd name="connsiteY6" fmla="*/ 525359 h 1110149"/>
              <a:gd name="connsiteX7" fmla="*/ 138223 w 1247971"/>
              <a:gd name="connsiteY7" fmla="*/ 684847 h 1110149"/>
              <a:gd name="connsiteX8" fmla="*/ 127590 w 1247971"/>
              <a:gd name="connsiteY8" fmla="*/ 780540 h 1110149"/>
              <a:gd name="connsiteX9" fmla="*/ 95693 w 1247971"/>
              <a:gd name="connsiteY9" fmla="*/ 854968 h 1110149"/>
              <a:gd name="connsiteX10" fmla="*/ 74428 w 1247971"/>
              <a:gd name="connsiteY10" fmla="*/ 929396 h 1110149"/>
              <a:gd name="connsiteX11" fmla="*/ 42530 w 1247971"/>
              <a:gd name="connsiteY11" fmla="*/ 971926 h 1110149"/>
              <a:gd name="connsiteX12" fmla="*/ 21265 w 1247971"/>
              <a:gd name="connsiteY12" fmla="*/ 1056987 h 1110149"/>
              <a:gd name="connsiteX13" fmla="*/ 0 w 1247971"/>
              <a:gd name="connsiteY13" fmla="*/ 1110149 h 1110149"/>
              <a:gd name="connsiteX0" fmla="*/ 1247971 w 1247971"/>
              <a:gd name="connsiteY0" fmla="*/ 0 h 1110149"/>
              <a:gd name="connsiteX1" fmla="*/ 743915 w 1247971"/>
              <a:gd name="connsiteY1" fmla="*/ 216025 h 1110149"/>
              <a:gd name="connsiteX2" fmla="*/ 95843 w 1247971"/>
              <a:gd name="connsiteY2" fmla="*/ 144017 h 1110149"/>
              <a:gd name="connsiteX3" fmla="*/ 244548 w 1247971"/>
              <a:gd name="connsiteY3" fmla="*/ 312708 h 1110149"/>
              <a:gd name="connsiteX4" fmla="*/ 223283 w 1247971"/>
              <a:gd name="connsiteY4" fmla="*/ 387135 h 1110149"/>
              <a:gd name="connsiteX5" fmla="*/ 212651 w 1247971"/>
              <a:gd name="connsiteY5" fmla="*/ 450931 h 1110149"/>
              <a:gd name="connsiteX6" fmla="*/ 180753 w 1247971"/>
              <a:gd name="connsiteY6" fmla="*/ 525359 h 1110149"/>
              <a:gd name="connsiteX7" fmla="*/ 138223 w 1247971"/>
              <a:gd name="connsiteY7" fmla="*/ 684847 h 1110149"/>
              <a:gd name="connsiteX8" fmla="*/ 127590 w 1247971"/>
              <a:gd name="connsiteY8" fmla="*/ 780540 h 1110149"/>
              <a:gd name="connsiteX9" fmla="*/ 95693 w 1247971"/>
              <a:gd name="connsiteY9" fmla="*/ 854968 h 1110149"/>
              <a:gd name="connsiteX10" fmla="*/ 74428 w 1247971"/>
              <a:gd name="connsiteY10" fmla="*/ 929396 h 1110149"/>
              <a:gd name="connsiteX11" fmla="*/ 42530 w 1247971"/>
              <a:gd name="connsiteY11" fmla="*/ 971926 h 1110149"/>
              <a:gd name="connsiteX12" fmla="*/ 21265 w 1247971"/>
              <a:gd name="connsiteY12" fmla="*/ 1056987 h 1110149"/>
              <a:gd name="connsiteX13" fmla="*/ 0 w 1247971"/>
              <a:gd name="connsiteY13" fmla="*/ 1110149 h 1110149"/>
              <a:gd name="connsiteX0" fmla="*/ 1247971 w 1247971"/>
              <a:gd name="connsiteY0" fmla="*/ 0 h 1110149"/>
              <a:gd name="connsiteX1" fmla="*/ 743915 w 1247971"/>
              <a:gd name="connsiteY1" fmla="*/ 216025 h 1110149"/>
              <a:gd name="connsiteX2" fmla="*/ 95843 w 1247971"/>
              <a:gd name="connsiteY2" fmla="*/ 144017 h 1110149"/>
              <a:gd name="connsiteX3" fmla="*/ 244548 w 1247971"/>
              <a:gd name="connsiteY3" fmla="*/ 312708 h 1110149"/>
              <a:gd name="connsiteX4" fmla="*/ 223283 w 1247971"/>
              <a:gd name="connsiteY4" fmla="*/ 387135 h 1110149"/>
              <a:gd name="connsiteX5" fmla="*/ 180753 w 1247971"/>
              <a:gd name="connsiteY5" fmla="*/ 525359 h 1110149"/>
              <a:gd name="connsiteX6" fmla="*/ 138223 w 1247971"/>
              <a:gd name="connsiteY6" fmla="*/ 684847 h 1110149"/>
              <a:gd name="connsiteX7" fmla="*/ 127590 w 1247971"/>
              <a:gd name="connsiteY7" fmla="*/ 780540 h 1110149"/>
              <a:gd name="connsiteX8" fmla="*/ 95693 w 1247971"/>
              <a:gd name="connsiteY8" fmla="*/ 854968 h 1110149"/>
              <a:gd name="connsiteX9" fmla="*/ 74428 w 1247971"/>
              <a:gd name="connsiteY9" fmla="*/ 929396 h 1110149"/>
              <a:gd name="connsiteX10" fmla="*/ 42530 w 1247971"/>
              <a:gd name="connsiteY10" fmla="*/ 971926 h 1110149"/>
              <a:gd name="connsiteX11" fmla="*/ 21265 w 1247971"/>
              <a:gd name="connsiteY11" fmla="*/ 1056987 h 1110149"/>
              <a:gd name="connsiteX12" fmla="*/ 0 w 1247971"/>
              <a:gd name="connsiteY12" fmla="*/ 1110149 h 1110149"/>
              <a:gd name="connsiteX0" fmla="*/ 1247971 w 1247971"/>
              <a:gd name="connsiteY0" fmla="*/ 0 h 1110149"/>
              <a:gd name="connsiteX1" fmla="*/ 743915 w 1247971"/>
              <a:gd name="connsiteY1" fmla="*/ 216025 h 1110149"/>
              <a:gd name="connsiteX2" fmla="*/ 95843 w 1247971"/>
              <a:gd name="connsiteY2" fmla="*/ 144017 h 1110149"/>
              <a:gd name="connsiteX3" fmla="*/ 244548 w 1247971"/>
              <a:gd name="connsiteY3" fmla="*/ 312708 h 1110149"/>
              <a:gd name="connsiteX4" fmla="*/ 180753 w 1247971"/>
              <a:gd name="connsiteY4" fmla="*/ 525359 h 1110149"/>
              <a:gd name="connsiteX5" fmla="*/ 138223 w 1247971"/>
              <a:gd name="connsiteY5" fmla="*/ 684847 h 1110149"/>
              <a:gd name="connsiteX6" fmla="*/ 127590 w 1247971"/>
              <a:gd name="connsiteY6" fmla="*/ 780540 h 1110149"/>
              <a:gd name="connsiteX7" fmla="*/ 95693 w 1247971"/>
              <a:gd name="connsiteY7" fmla="*/ 854968 h 1110149"/>
              <a:gd name="connsiteX8" fmla="*/ 74428 w 1247971"/>
              <a:gd name="connsiteY8" fmla="*/ 929396 h 1110149"/>
              <a:gd name="connsiteX9" fmla="*/ 42530 w 1247971"/>
              <a:gd name="connsiteY9" fmla="*/ 971926 h 1110149"/>
              <a:gd name="connsiteX10" fmla="*/ 21265 w 1247971"/>
              <a:gd name="connsiteY10" fmla="*/ 1056987 h 1110149"/>
              <a:gd name="connsiteX11" fmla="*/ 0 w 1247971"/>
              <a:gd name="connsiteY11" fmla="*/ 1110149 h 1110149"/>
              <a:gd name="connsiteX0" fmla="*/ 1247971 w 1247971"/>
              <a:gd name="connsiteY0" fmla="*/ 0 h 1110149"/>
              <a:gd name="connsiteX1" fmla="*/ 743915 w 1247971"/>
              <a:gd name="connsiteY1" fmla="*/ 216025 h 1110149"/>
              <a:gd name="connsiteX2" fmla="*/ 95843 w 1247971"/>
              <a:gd name="connsiteY2" fmla="*/ 144017 h 1110149"/>
              <a:gd name="connsiteX3" fmla="*/ 180753 w 1247971"/>
              <a:gd name="connsiteY3" fmla="*/ 525359 h 1110149"/>
              <a:gd name="connsiteX4" fmla="*/ 138223 w 1247971"/>
              <a:gd name="connsiteY4" fmla="*/ 684847 h 1110149"/>
              <a:gd name="connsiteX5" fmla="*/ 127590 w 1247971"/>
              <a:gd name="connsiteY5" fmla="*/ 780540 h 1110149"/>
              <a:gd name="connsiteX6" fmla="*/ 95693 w 1247971"/>
              <a:gd name="connsiteY6" fmla="*/ 854968 h 1110149"/>
              <a:gd name="connsiteX7" fmla="*/ 74428 w 1247971"/>
              <a:gd name="connsiteY7" fmla="*/ 929396 h 1110149"/>
              <a:gd name="connsiteX8" fmla="*/ 42530 w 1247971"/>
              <a:gd name="connsiteY8" fmla="*/ 971926 h 1110149"/>
              <a:gd name="connsiteX9" fmla="*/ 21265 w 1247971"/>
              <a:gd name="connsiteY9" fmla="*/ 1056987 h 1110149"/>
              <a:gd name="connsiteX10" fmla="*/ 0 w 1247971"/>
              <a:gd name="connsiteY10" fmla="*/ 1110149 h 1110149"/>
              <a:gd name="connsiteX0" fmla="*/ 1247971 w 1247971"/>
              <a:gd name="connsiteY0" fmla="*/ 0 h 1110149"/>
              <a:gd name="connsiteX1" fmla="*/ 743915 w 1247971"/>
              <a:gd name="connsiteY1" fmla="*/ 216025 h 1110149"/>
              <a:gd name="connsiteX2" fmla="*/ 95843 w 1247971"/>
              <a:gd name="connsiteY2" fmla="*/ 144017 h 1110149"/>
              <a:gd name="connsiteX3" fmla="*/ 180753 w 1247971"/>
              <a:gd name="connsiteY3" fmla="*/ 525359 h 1110149"/>
              <a:gd name="connsiteX4" fmla="*/ 138223 w 1247971"/>
              <a:gd name="connsiteY4" fmla="*/ 684847 h 1110149"/>
              <a:gd name="connsiteX5" fmla="*/ 127590 w 1247971"/>
              <a:gd name="connsiteY5" fmla="*/ 780540 h 1110149"/>
              <a:gd name="connsiteX6" fmla="*/ 95693 w 1247971"/>
              <a:gd name="connsiteY6" fmla="*/ 854968 h 1110149"/>
              <a:gd name="connsiteX7" fmla="*/ 74428 w 1247971"/>
              <a:gd name="connsiteY7" fmla="*/ 929396 h 1110149"/>
              <a:gd name="connsiteX8" fmla="*/ 42530 w 1247971"/>
              <a:gd name="connsiteY8" fmla="*/ 971926 h 1110149"/>
              <a:gd name="connsiteX9" fmla="*/ 21265 w 1247971"/>
              <a:gd name="connsiteY9" fmla="*/ 1056987 h 1110149"/>
              <a:gd name="connsiteX10" fmla="*/ 0 w 1247971"/>
              <a:gd name="connsiteY10" fmla="*/ 1110149 h 1110149"/>
              <a:gd name="connsiteX0" fmla="*/ 1253077 w 1253077"/>
              <a:gd name="connsiteY0" fmla="*/ 0 h 1110149"/>
              <a:gd name="connsiteX1" fmla="*/ 749021 w 1253077"/>
              <a:gd name="connsiteY1" fmla="*/ 216025 h 1110149"/>
              <a:gd name="connsiteX2" fmla="*/ 100949 w 1253077"/>
              <a:gd name="connsiteY2" fmla="*/ 144017 h 1110149"/>
              <a:gd name="connsiteX3" fmla="*/ 143329 w 1253077"/>
              <a:gd name="connsiteY3" fmla="*/ 684847 h 1110149"/>
              <a:gd name="connsiteX4" fmla="*/ 132696 w 1253077"/>
              <a:gd name="connsiteY4" fmla="*/ 780540 h 1110149"/>
              <a:gd name="connsiteX5" fmla="*/ 100799 w 1253077"/>
              <a:gd name="connsiteY5" fmla="*/ 854968 h 1110149"/>
              <a:gd name="connsiteX6" fmla="*/ 79534 w 1253077"/>
              <a:gd name="connsiteY6" fmla="*/ 929396 h 1110149"/>
              <a:gd name="connsiteX7" fmla="*/ 47636 w 1253077"/>
              <a:gd name="connsiteY7" fmla="*/ 971926 h 1110149"/>
              <a:gd name="connsiteX8" fmla="*/ 26371 w 1253077"/>
              <a:gd name="connsiteY8" fmla="*/ 1056987 h 1110149"/>
              <a:gd name="connsiteX9" fmla="*/ 5106 w 1253077"/>
              <a:gd name="connsiteY9" fmla="*/ 1110149 h 1110149"/>
              <a:gd name="connsiteX0" fmla="*/ 1253077 w 1253077"/>
              <a:gd name="connsiteY0" fmla="*/ 0 h 1110149"/>
              <a:gd name="connsiteX1" fmla="*/ 749021 w 1253077"/>
              <a:gd name="connsiteY1" fmla="*/ 216025 h 1110149"/>
              <a:gd name="connsiteX2" fmla="*/ 100949 w 1253077"/>
              <a:gd name="connsiteY2" fmla="*/ 144017 h 1110149"/>
              <a:gd name="connsiteX3" fmla="*/ 143329 w 1253077"/>
              <a:gd name="connsiteY3" fmla="*/ 684847 h 1110149"/>
              <a:gd name="connsiteX4" fmla="*/ 1181069 w 1253077"/>
              <a:gd name="connsiteY4" fmla="*/ 648073 h 1110149"/>
              <a:gd name="connsiteX5" fmla="*/ 100799 w 1253077"/>
              <a:gd name="connsiteY5" fmla="*/ 854968 h 1110149"/>
              <a:gd name="connsiteX6" fmla="*/ 79534 w 1253077"/>
              <a:gd name="connsiteY6" fmla="*/ 929396 h 1110149"/>
              <a:gd name="connsiteX7" fmla="*/ 47636 w 1253077"/>
              <a:gd name="connsiteY7" fmla="*/ 971926 h 1110149"/>
              <a:gd name="connsiteX8" fmla="*/ 26371 w 1253077"/>
              <a:gd name="connsiteY8" fmla="*/ 1056987 h 1110149"/>
              <a:gd name="connsiteX9" fmla="*/ 5106 w 1253077"/>
              <a:gd name="connsiteY9" fmla="*/ 1110149 h 1110149"/>
              <a:gd name="connsiteX0" fmla="*/ 1253077 w 1262301"/>
              <a:gd name="connsiteY0" fmla="*/ 0 h 1382386"/>
              <a:gd name="connsiteX1" fmla="*/ 749021 w 1262301"/>
              <a:gd name="connsiteY1" fmla="*/ 216025 h 1382386"/>
              <a:gd name="connsiteX2" fmla="*/ 100949 w 1262301"/>
              <a:gd name="connsiteY2" fmla="*/ 144017 h 1382386"/>
              <a:gd name="connsiteX3" fmla="*/ 143329 w 1262301"/>
              <a:gd name="connsiteY3" fmla="*/ 684847 h 1382386"/>
              <a:gd name="connsiteX4" fmla="*/ 1181069 w 1262301"/>
              <a:gd name="connsiteY4" fmla="*/ 648073 h 1382386"/>
              <a:gd name="connsiteX5" fmla="*/ 1253077 w 1262301"/>
              <a:gd name="connsiteY5" fmla="*/ 1368153 h 1382386"/>
              <a:gd name="connsiteX6" fmla="*/ 79534 w 1262301"/>
              <a:gd name="connsiteY6" fmla="*/ 929396 h 1382386"/>
              <a:gd name="connsiteX7" fmla="*/ 47636 w 1262301"/>
              <a:gd name="connsiteY7" fmla="*/ 971926 h 1382386"/>
              <a:gd name="connsiteX8" fmla="*/ 26371 w 1262301"/>
              <a:gd name="connsiteY8" fmla="*/ 1056987 h 1382386"/>
              <a:gd name="connsiteX9" fmla="*/ 5106 w 1262301"/>
              <a:gd name="connsiteY9" fmla="*/ 1110149 h 1382386"/>
              <a:gd name="connsiteX0" fmla="*/ 1377994 w 1387218"/>
              <a:gd name="connsiteY0" fmla="*/ 0 h 1382386"/>
              <a:gd name="connsiteX1" fmla="*/ 873938 w 1387218"/>
              <a:gd name="connsiteY1" fmla="*/ 216025 h 1382386"/>
              <a:gd name="connsiteX2" fmla="*/ 225866 w 1387218"/>
              <a:gd name="connsiteY2" fmla="*/ 144017 h 1382386"/>
              <a:gd name="connsiteX3" fmla="*/ 268246 w 1387218"/>
              <a:gd name="connsiteY3" fmla="*/ 684847 h 1382386"/>
              <a:gd name="connsiteX4" fmla="*/ 1305986 w 1387218"/>
              <a:gd name="connsiteY4" fmla="*/ 648073 h 1382386"/>
              <a:gd name="connsiteX5" fmla="*/ 1377994 w 1387218"/>
              <a:gd name="connsiteY5" fmla="*/ 1368153 h 1382386"/>
              <a:gd name="connsiteX6" fmla="*/ 204451 w 1387218"/>
              <a:gd name="connsiteY6" fmla="*/ 929396 h 1382386"/>
              <a:gd name="connsiteX7" fmla="*/ 151288 w 1387218"/>
              <a:gd name="connsiteY7" fmla="*/ 1056987 h 1382386"/>
              <a:gd name="connsiteX8" fmla="*/ 130023 w 1387218"/>
              <a:gd name="connsiteY8" fmla="*/ 1110149 h 1382386"/>
              <a:gd name="connsiteX0" fmla="*/ 1253077 w 1262301"/>
              <a:gd name="connsiteY0" fmla="*/ 0 h 1436305"/>
              <a:gd name="connsiteX1" fmla="*/ 749021 w 1262301"/>
              <a:gd name="connsiteY1" fmla="*/ 216025 h 1436305"/>
              <a:gd name="connsiteX2" fmla="*/ 100949 w 1262301"/>
              <a:gd name="connsiteY2" fmla="*/ 144017 h 1436305"/>
              <a:gd name="connsiteX3" fmla="*/ 143329 w 1262301"/>
              <a:gd name="connsiteY3" fmla="*/ 684847 h 1436305"/>
              <a:gd name="connsiteX4" fmla="*/ 1181069 w 1262301"/>
              <a:gd name="connsiteY4" fmla="*/ 648073 h 1436305"/>
              <a:gd name="connsiteX5" fmla="*/ 1253077 w 1262301"/>
              <a:gd name="connsiteY5" fmla="*/ 1368153 h 1436305"/>
              <a:gd name="connsiteX6" fmla="*/ 26371 w 1262301"/>
              <a:gd name="connsiteY6" fmla="*/ 1056987 h 1436305"/>
              <a:gd name="connsiteX7" fmla="*/ 5106 w 1262301"/>
              <a:gd name="connsiteY7" fmla="*/ 1110149 h 1436305"/>
              <a:gd name="connsiteX0" fmla="*/ 1512168 w 1521392"/>
              <a:gd name="connsiteY0" fmla="*/ 0 h 1872208"/>
              <a:gd name="connsiteX1" fmla="*/ 1008112 w 1521392"/>
              <a:gd name="connsiteY1" fmla="*/ 216025 h 1872208"/>
              <a:gd name="connsiteX2" fmla="*/ 360040 w 1521392"/>
              <a:gd name="connsiteY2" fmla="*/ 144017 h 1872208"/>
              <a:gd name="connsiteX3" fmla="*/ 402420 w 1521392"/>
              <a:gd name="connsiteY3" fmla="*/ 684847 h 1872208"/>
              <a:gd name="connsiteX4" fmla="*/ 1440160 w 1521392"/>
              <a:gd name="connsiteY4" fmla="*/ 648073 h 1872208"/>
              <a:gd name="connsiteX5" fmla="*/ 1512168 w 1521392"/>
              <a:gd name="connsiteY5" fmla="*/ 1368153 h 1872208"/>
              <a:gd name="connsiteX6" fmla="*/ 285462 w 1521392"/>
              <a:gd name="connsiteY6" fmla="*/ 1056987 h 1872208"/>
              <a:gd name="connsiteX7" fmla="*/ 0 w 1521392"/>
              <a:gd name="connsiteY7" fmla="*/ 1872208 h 1872208"/>
              <a:gd name="connsiteX0" fmla="*/ 1512168 w 1521392"/>
              <a:gd name="connsiteY0" fmla="*/ 0 h 2063615"/>
              <a:gd name="connsiteX1" fmla="*/ 1008112 w 1521392"/>
              <a:gd name="connsiteY1" fmla="*/ 216025 h 2063615"/>
              <a:gd name="connsiteX2" fmla="*/ 360040 w 1521392"/>
              <a:gd name="connsiteY2" fmla="*/ 144017 h 2063615"/>
              <a:gd name="connsiteX3" fmla="*/ 402420 w 1521392"/>
              <a:gd name="connsiteY3" fmla="*/ 684847 h 2063615"/>
              <a:gd name="connsiteX4" fmla="*/ 1440160 w 1521392"/>
              <a:gd name="connsiteY4" fmla="*/ 648073 h 2063615"/>
              <a:gd name="connsiteX5" fmla="*/ 1512168 w 1521392"/>
              <a:gd name="connsiteY5" fmla="*/ 1368153 h 2063615"/>
              <a:gd name="connsiteX6" fmla="*/ 864096 w 1521392"/>
              <a:gd name="connsiteY6" fmla="*/ 2016223 h 2063615"/>
              <a:gd name="connsiteX7" fmla="*/ 0 w 1521392"/>
              <a:gd name="connsiteY7" fmla="*/ 1872208 h 2063615"/>
              <a:gd name="connsiteX0" fmla="*/ 1440160 w 1449384"/>
              <a:gd name="connsiteY0" fmla="*/ 0 h 2063615"/>
              <a:gd name="connsiteX1" fmla="*/ 936104 w 1449384"/>
              <a:gd name="connsiteY1" fmla="*/ 216025 h 2063615"/>
              <a:gd name="connsiteX2" fmla="*/ 288032 w 1449384"/>
              <a:gd name="connsiteY2" fmla="*/ 144017 h 2063615"/>
              <a:gd name="connsiteX3" fmla="*/ 330412 w 1449384"/>
              <a:gd name="connsiteY3" fmla="*/ 684847 h 2063615"/>
              <a:gd name="connsiteX4" fmla="*/ 1368152 w 1449384"/>
              <a:gd name="connsiteY4" fmla="*/ 648073 h 2063615"/>
              <a:gd name="connsiteX5" fmla="*/ 1440160 w 1449384"/>
              <a:gd name="connsiteY5" fmla="*/ 1368153 h 2063615"/>
              <a:gd name="connsiteX6" fmla="*/ 792088 w 1449384"/>
              <a:gd name="connsiteY6" fmla="*/ 2016223 h 2063615"/>
              <a:gd name="connsiteX7" fmla="*/ 0 w 1449384"/>
              <a:gd name="connsiteY7" fmla="*/ 1440159 h 2063615"/>
              <a:gd name="connsiteX0" fmla="*/ 1469101 w 1478325"/>
              <a:gd name="connsiteY0" fmla="*/ 0 h 2063615"/>
              <a:gd name="connsiteX1" fmla="*/ 965045 w 1478325"/>
              <a:gd name="connsiteY1" fmla="*/ 216025 h 2063615"/>
              <a:gd name="connsiteX2" fmla="*/ 100949 w 1478325"/>
              <a:gd name="connsiteY2" fmla="*/ 72007 h 2063615"/>
              <a:gd name="connsiteX3" fmla="*/ 359353 w 1478325"/>
              <a:gd name="connsiteY3" fmla="*/ 684847 h 2063615"/>
              <a:gd name="connsiteX4" fmla="*/ 1397093 w 1478325"/>
              <a:gd name="connsiteY4" fmla="*/ 648073 h 2063615"/>
              <a:gd name="connsiteX5" fmla="*/ 1469101 w 1478325"/>
              <a:gd name="connsiteY5" fmla="*/ 1368153 h 2063615"/>
              <a:gd name="connsiteX6" fmla="*/ 821029 w 1478325"/>
              <a:gd name="connsiteY6" fmla="*/ 2016223 h 2063615"/>
              <a:gd name="connsiteX7" fmla="*/ 28941 w 1478325"/>
              <a:gd name="connsiteY7" fmla="*/ 1440159 h 2063615"/>
              <a:gd name="connsiteX0" fmla="*/ 1469101 w 1478325"/>
              <a:gd name="connsiteY0" fmla="*/ 0 h 2063615"/>
              <a:gd name="connsiteX1" fmla="*/ 965045 w 1478325"/>
              <a:gd name="connsiteY1" fmla="*/ 216025 h 2063615"/>
              <a:gd name="connsiteX2" fmla="*/ 100949 w 1478325"/>
              <a:gd name="connsiteY2" fmla="*/ 72007 h 2063615"/>
              <a:gd name="connsiteX3" fmla="*/ 244966 w 1478325"/>
              <a:gd name="connsiteY3" fmla="*/ 1080119 h 2063615"/>
              <a:gd name="connsiteX4" fmla="*/ 1397093 w 1478325"/>
              <a:gd name="connsiteY4" fmla="*/ 648073 h 2063615"/>
              <a:gd name="connsiteX5" fmla="*/ 1469101 w 1478325"/>
              <a:gd name="connsiteY5" fmla="*/ 1368153 h 2063615"/>
              <a:gd name="connsiteX6" fmla="*/ 821029 w 1478325"/>
              <a:gd name="connsiteY6" fmla="*/ 2016223 h 2063615"/>
              <a:gd name="connsiteX7" fmla="*/ 28941 w 1478325"/>
              <a:gd name="connsiteY7" fmla="*/ 1440159 h 2063615"/>
              <a:gd name="connsiteX0" fmla="*/ 1440160 w 1449384"/>
              <a:gd name="connsiteY0" fmla="*/ 0 h 2063615"/>
              <a:gd name="connsiteX1" fmla="*/ 936104 w 1449384"/>
              <a:gd name="connsiteY1" fmla="*/ 216025 h 2063615"/>
              <a:gd name="connsiteX2" fmla="*/ 72008 w 1449384"/>
              <a:gd name="connsiteY2" fmla="*/ 72007 h 2063615"/>
              <a:gd name="connsiteX3" fmla="*/ 216025 w 1449384"/>
              <a:gd name="connsiteY3" fmla="*/ 1080119 h 2063615"/>
              <a:gd name="connsiteX4" fmla="*/ 1368152 w 1449384"/>
              <a:gd name="connsiteY4" fmla="*/ 648073 h 2063615"/>
              <a:gd name="connsiteX5" fmla="*/ 1440160 w 1449384"/>
              <a:gd name="connsiteY5" fmla="*/ 1368153 h 2063615"/>
              <a:gd name="connsiteX6" fmla="*/ 792088 w 1449384"/>
              <a:gd name="connsiteY6" fmla="*/ 2016223 h 2063615"/>
              <a:gd name="connsiteX7" fmla="*/ 0 w 1449384"/>
              <a:gd name="connsiteY7" fmla="*/ 1440159 h 2063615"/>
              <a:gd name="connsiteX0" fmla="*/ 1512168 w 1521392"/>
              <a:gd name="connsiteY0" fmla="*/ 0 h 2063615"/>
              <a:gd name="connsiteX1" fmla="*/ 1008112 w 1521392"/>
              <a:gd name="connsiteY1" fmla="*/ 216025 h 2063615"/>
              <a:gd name="connsiteX2" fmla="*/ 0 w 1521392"/>
              <a:gd name="connsiteY2" fmla="*/ 144015 h 2063615"/>
              <a:gd name="connsiteX3" fmla="*/ 288033 w 1521392"/>
              <a:gd name="connsiteY3" fmla="*/ 1080119 h 2063615"/>
              <a:gd name="connsiteX4" fmla="*/ 1440160 w 1521392"/>
              <a:gd name="connsiteY4" fmla="*/ 648073 h 2063615"/>
              <a:gd name="connsiteX5" fmla="*/ 1512168 w 1521392"/>
              <a:gd name="connsiteY5" fmla="*/ 1368153 h 2063615"/>
              <a:gd name="connsiteX6" fmla="*/ 864096 w 1521392"/>
              <a:gd name="connsiteY6" fmla="*/ 2016223 h 2063615"/>
              <a:gd name="connsiteX7" fmla="*/ 72008 w 1521392"/>
              <a:gd name="connsiteY7" fmla="*/ 1440159 h 2063615"/>
              <a:gd name="connsiteX0" fmla="*/ 1584176 w 1593400"/>
              <a:gd name="connsiteY0" fmla="*/ 0 h 2063615"/>
              <a:gd name="connsiteX1" fmla="*/ 1080120 w 1593400"/>
              <a:gd name="connsiteY1" fmla="*/ 216025 h 2063615"/>
              <a:gd name="connsiteX2" fmla="*/ 0 w 1593400"/>
              <a:gd name="connsiteY2" fmla="*/ 144015 h 2063615"/>
              <a:gd name="connsiteX3" fmla="*/ 360041 w 1593400"/>
              <a:gd name="connsiteY3" fmla="*/ 1080119 h 2063615"/>
              <a:gd name="connsiteX4" fmla="*/ 1512168 w 1593400"/>
              <a:gd name="connsiteY4" fmla="*/ 648073 h 2063615"/>
              <a:gd name="connsiteX5" fmla="*/ 1584176 w 1593400"/>
              <a:gd name="connsiteY5" fmla="*/ 1368153 h 2063615"/>
              <a:gd name="connsiteX6" fmla="*/ 936104 w 1593400"/>
              <a:gd name="connsiteY6" fmla="*/ 2016223 h 2063615"/>
              <a:gd name="connsiteX7" fmla="*/ 144016 w 1593400"/>
              <a:gd name="connsiteY7" fmla="*/ 1440159 h 2063615"/>
              <a:gd name="connsiteX0" fmla="*/ 1584176 w 1593400"/>
              <a:gd name="connsiteY0" fmla="*/ 0 h 2063615"/>
              <a:gd name="connsiteX1" fmla="*/ 1080120 w 1593400"/>
              <a:gd name="connsiteY1" fmla="*/ 216025 h 2063615"/>
              <a:gd name="connsiteX2" fmla="*/ 0 w 1593400"/>
              <a:gd name="connsiteY2" fmla="*/ 144015 h 2063615"/>
              <a:gd name="connsiteX3" fmla="*/ 360041 w 1593400"/>
              <a:gd name="connsiteY3" fmla="*/ 1080119 h 2063615"/>
              <a:gd name="connsiteX4" fmla="*/ 1512168 w 1593400"/>
              <a:gd name="connsiteY4" fmla="*/ 648073 h 2063615"/>
              <a:gd name="connsiteX5" fmla="*/ 1584176 w 1593400"/>
              <a:gd name="connsiteY5" fmla="*/ 1368153 h 2063615"/>
              <a:gd name="connsiteX6" fmla="*/ 936104 w 1593400"/>
              <a:gd name="connsiteY6" fmla="*/ 2016223 h 2063615"/>
              <a:gd name="connsiteX7" fmla="*/ 144016 w 1593400"/>
              <a:gd name="connsiteY7" fmla="*/ 1440159 h 2063615"/>
              <a:gd name="connsiteX0" fmla="*/ 1584176 w 1593400"/>
              <a:gd name="connsiteY0" fmla="*/ 242516 h 2306131"/>
              <a:gd name="connsiteX1" fmla="*/ 1080120 w 1593400"/>
              <a:gd name="connsiteY1" fmla="*/ 458541 h 2306131"/>
              <a:gd name="connsiteX2" fmla="*/ 0 w 1593400"/>
              <a:gd name="connsiteY2" fmla="*/ 386531 h 2306131"/>
              <a:gd name="connsiteX3" fmla="*/ 360041 w 1593400"/>
              <a:gd name="connsiteY3" fmla="*/ 1322635 h 2306131"/>
              <a:gd name="connsiteX4" fmla="*/ 1512168 w 1593400"/>
              <a:gd name="connsiteY4" fmla="*/ 890589 h 2306131"/>
              <a:gd name="connsiteX5" fmla="*/ 1584176 w 1593400"/>
              <a:gd name="connsiteY5" fmla="*/ 1610669 h 2306131"/>
              <a:gd name="connsiteX6" fmla="*/ 936104 w 1593400"/>
              <a:gd name="connsiteY6" fmla="*/ 2258739 h 2306131"/>
              <a:gd name="connsiteX7" fmla="*/ 144016 w 1593400"/>
              <a:gd name="connsiteY7" fmla="*/ 1682675 h 2306131"/>
              <a:gd name="connsiteX0" fmla="*/ 1584176 w 1593400"/>
              <a:gd name="connsiteY0" fmla="*/ 242516 h 2306131"/>
              <a:gd name="connsiteX1" fmla="*/ 1080120 w 1593400"/>
              <a:gd name="connsiteY1" fmla="*/ 458541 h 2306131"/>
              <a:gd name="connsiteX2" fmla="*/ 0 w 1593400"/>
              <a:gd name="connsiteY2" fmla="*/ 386531 h 2306131"/>
              <a:gd name="connsiteX3" fmla="*/ 360041 w 1593400"/>
              <a:gd name="connsiteY3" fmla="*/ 1322635 h 2306131"/>
              <a:gd name="connsiteX4" fmla="*/ 1512168 w 1593400"/>
              <a:gd name="connsiteY4" fmla="*/ 890589 h 2306131"/>
              <a:gd name="connsiteX5" fmla="*/ 1584176 w 1593400"/>
              <a:gd name="connsiteY5" fmla="*/ 1610669 h 2306131"/>
              <a:gd name="connsiteX6" fmla="*/ 936104 w 1593400"/>
              <a:gd name="connsiteY6" fmla="*/ 2258739 h 2306131"/>
              <a:gd name="connsiteX7" fmla="*/ 144016 w 1593400"/>
              <a:gd name="connsiteY7" fmla="*/ 1682675 h 2306131"/>
              <a:gd name="connsiteX0" fmla="*/ 1584176 w 1593400"/>
              <a:gd name="connsiteY0" fmla="*/ 242516 h 2306131"/>
              <a:gd name="connsiteX1" fmla="*/ 1008112 w 1593400"/>
              <a:gd name="connsiteY1" fmla="*/ 386531 h 2306131"/>
              <a:gd name="connsiteX2" fmla="*/ 0 w 1593400"/>
              <a:gd name="connsiteY2" fmla="*/ 386531 h 2306131"/>
              <a:gd name="connsiteX3" fmla="*/ 360041 w 1593400"/>
              <a:gd name="connsiteY3" fmla="*/ 1322635 h 2306131"/>
              <a:gd name="connsiteX4" fmla="*/ 1512168 w 1593400"/>
              <a:gd name="connsiteY4" fmla="*/ 890589 h 2306131"/>
              <a:gd name="connsiteX5" fmla="*/ 1584176 w 1593400"/>
              <a:gd name="connsiteY5" fmla="*/ 1610669 h 2306131"/>
              <a:gd name="connsiteX6" fmla="*/ 936104 w 1593400"/>
              <a:gd name="connsiteY6" fmla="*/ 2258739 h 2306131"/>
              <a:gd name="connsiteX7" fmla="*/ 144016 w 1593400"/>
              <a:gd name="connsiteY7" fmla="*/ 1682675 h 2306131"/>
              <a:gd name="connsiteX0" fmla="*/ 1368152 w 1593400"/>
              <a:gd name="connsiteY0" fmla="*/ 26491 h 2306131"/>
              <a:gd name="connsiteX1" fmla="*/ 1008112 w 1593400"/>
              <a:gd name="connsiteY1" fmla="*/ 386531 h 2306131"/>
              <a:gd name="connsiteX2" fmla="*/ 0 w 1593400"/>
              <a:gd name="connsiteY2" fmla="*/ 386531 h 2306131"/>
              <a:gd name="connsiteX3" fmla="*/ 360041 w 1593400"/>
              <a:gd name="connsiteY3" fmla="*/ 1322635 h 2306131"/>
              <a:gd name="connsiteX4" fmla="*/ 1512168 w 1593400"/>
              <a:gd name="connsiteY4" fmla="*/ 890589 h 2306131"/>
              <a:gd name="connsiteX5" fmla="*/ 1584176 w 1593400"/>
              <a:gd name="connsiteY5" fmla="*/ 1610669 h 2306131"/>
              <a:gd name="connsiteX6" fmla="*/ 936104 w 1593400"/>
              <a:gd name="connsiteY6" fmla="*/ 2258739 h 2306131"/>
              <a:gd name="connsiteX7" fmla="*/ 144016 w 1593400"/>
              <a:gd name="connsiteY7" fmla="*/ 1682675 h 2306131"/>
              <a:gd name="connsiteX0" fmla="*/ 1368152 w 1593400"/>
              <a:gd name="connsiteY0" fmla="*/ 26491 h 2306131"/>
              <a:gd name="connsiteX1" fmla="*/ 1008112 w 1593400"/>
              <a:gd name="connsiteY1" fmla="*/ 386531 h 2306131"/>
              <a:gd name="connsiteX2" fmla="*/ 0 w 1593400"/>
              <a:gd name="connsiteY2" fmla="*/ 386531 h 2306131"/>
              <a:gd name="connsiteX3" fmla="*/ 360041 w 1593400"/>
              <a:gd name="connsiteY3" fmla="*/ 1322635 h 2306131"/>
              <a:gd name="connsiteX4" fmla="*/ 1512168 w 1593400"/>
              <a:gd name="connsiteY4" fmla="*/ 890589 h 2306131"/>
              <a:gd name="connsiteX5" fmla="*/ 1584176 w 1593400"/>
              <a:gd name="connsiteY5" fmla="*/ 1610669 h 2306131"/>
              <a:gd name="connsiteX6" fmla="*/ 936104 w 1593400"/>
              <a:gd name="connsiteY6" fmla="*/ 2258739 h 2306131"/>
              <a:gd name="connsiteX7" fmla="*/ 144016 w 1593400"/>
              <a:gd name="connsiteY7" fmla="*/ 1682675 h 2306131"/>
              <a:gd name="connsiteX0" fmla="*/ 1296144 w 1593400"/>
              <a:gd name="connsiteY0" fmla="*/ 0 h 2495664"/>
              <a:gd name="connsiteX1" fmla="*/ 1008112 w 1593400"/>
              <a:gd name="connsiteY1" fmla="*/ 576064 h 2495664"/>
              <a:gd name="connsiteX2" fmla="*/ 0 w 1593400"/>
              <a:gd name="connsiteY2" fmla="*/ 576064 h 2495664"/>
              <a:gd name="connsiteX3" fmla="*/ 360041 w 1593400"/>
              <a:gd name="connsiteY3" fmla="*/ 1512168 h 2495664"/>
              <a:gd name="connsiteX4" fmla="*/ 1512168 w 1593400"/>
              <a:gd name="connsiteY4" fmla="*/ 1080122 h 2495664"/>
              <a:gd name="connsiteX5" fmla="*/ 1584176 w 1593400"/>
              <a:gd name="connsiteY5" fmla="*/ 1800202 h 2495664"/>
              <a:gd name="connsiteX6" fmla="*/ 936104 w 1593400"/>
              <a:gd name="connsiteY6" fmla="*/ 2448272 h 2495664"/>
              <a:gd name="connsiteX7" fmla="*/ 144016 w 1593400"/>
              <a:gd name="connsiteY7" fmla="*/ 1872208 h 2495664"/>
              <a:gd name="connsiteX0" fmla="*/ 1296144 w 1593400"/>
              <a:gd name="connsiteY0" fmla="*/ 0 h 2495664"/>
              <a:gd name="connsiteX1" fmla="*/ 1008112 w 1593400"/>
              <a:gd name="connsiteY1" fmla="*/ 576064 h 2495664"/>
              <a:gd name="connsiteX2" fmla="*/ 0 w 1593400"/>
              <a:gd name="connsiteY2" fmla="*/ 576064 h 2495664"/>
              <a:gd name="connsiteX3" fmla="*/ 360041 w 1593400"/>
              <a:gd name="connsiteY3" fmla="*/ 1512168 h 2495664"/>
              <a:gd name="connsiteX4" fmla="*/ 1512168 w 1593400"/>
              <a:gd name="connsiteY4" fmla="*/ 1080122 h 2495664"/>
              <a:gd name="connsiteX5" fmla="*/ 1584176 w 1593400"/>
              <a:gd name="connsiteY5" fmla="*/ 1800202 h 2495664"/>
              <a:gd name="connsiteX6" fmla="*/ 936104 w 1593400"/>
              <a:gd name="connsiteY6" fmla="*/ 2448272 h 2495664"/>
              <a:gd name="connsiteX7" fmla="*/ 144016 w 1593400"/>
              <a:gd name="connsiteY7" fmla="*/ 1872208 h 2495664"/>
              <a:gd name="connsiteX0" fmla="*/ 1296144 w 1593400"/>
              <a:gd name="connsiteY0" fmla="*/ 0 h 2495664"/>
              <a:gd name="connsiteX1" fmla="*/ 1008112 w 1593400"/>
              <a:gd name="connsiteY1" fmla="*/ 576064 h 2495664"/>
              <a:gd name="connsiteX2" fmla="*/ 0 w 1593400"/>
              <a:gd name="connsiteY2" fmla="*/ 504056 h 2495664"/>
              <a:gd name="connsiteX3" fmla="*/ 360041 w 1593400"/>
              <a:gd name="connsiteY3" fmla="*/ 1512168 h 2495664"/>
              <a:gd name="connsiteX4" fmla="*/ 1512168 w 1593400"/>
              <a:gd name="connsiteY4" fmla="*/ 1080122 h 2495664"/>
              <a:gd name="connsiteX5" fmla="*/ 1584176 w 1593400"/>
              <a:gd name="connsiteY5" fmla="*/ 1800202 h 2495664"/>
              <a:gd name="connsiteX6" fmla="*/ 936104 w 1593400"/>
              <a:gd name="connsiteY6" fmla="*/ 2448272 h 2495664"/>
              <a:gd name="connsiteX7" fmla="*/ 144016 w 1593400"/>
              <a:gd name="connsiteY7" fmla="*/ 1872208 h 2495664"/>
              <a:gd name="connsiteX0" fmla="*/ 1296144 w 1593400"/>
              <a:gd name="connsiteY0" fmla="*/ 0 h 2495664"/>
              <a:gd name="connsiteX1" fmla="*/ 1008112 w 1593400"/>
              <a:gd name="connsiteY1" fmla="*/ 576064 h 2495664"/>
              <a:gd name="connsiteX2" fmla="*/ 0 w 1593400"/>
              <a:gd name="connsiteY2" fmla="*/ 504056 h 2495664"/>
              <a:gd name="connsiteX3" fmla="*/ 432048 w 1593400"/>
              <a:gd name="connsiteY3" fmla="*/ 1368152 h 2495664"/>
              <a:gd name="connsiteX4" fmla="*/ 1512168 w 1593400"/>
              <a:gd name="connsiteY4" fmla="*/ 1080122 h 2495664"/>
              <a:gd name="connsiteX5" fmla="*/ 1584176 w 1593400"/>
              <a:gd name="connsiteY5" fmla="*/ 1800202 h 2495664"/>
              <a:gd name="connsiteX6" fmla="*/ 936104 w 1593400"/>
              <a:gd name="connsiteY6" fmla="*/ 2448272 h 2495664"/>
              <a:gd name="connsiteX7" fmla="*/ 144016 w 1593400"/>
              <a:gd name="connsiteY7" fmla="*/ 1872208 h 2495664"/>
              <a:gd name="connsiteX0" fmla="*/ 1296144 w 1593400"/>
              <a:gd name="connsiteY0" fmla="*/ 0 h 2495664"/>
              <a:gd name="connsiteX1" fmla="*/ 1008112 w 1593400"/>
              <a:gd name="connsiteY1" fmla="*/ 576064 h 2495664"/>
              <a:gd name="connsiteX2" fmla="*/ 0 w 1593400"/>
              <a:gd name="connsiteY2" fmla="*/ 504056 h 2495664"/>
              <a:gd name="connsiteX3" fmla="*/ 432048 w 1593400"/>
              <a:gd name="connsiteY3" fmla="*/ 1368152 h 2495664"/>
              <a:gd name="connsiteX4" fmla="*/ 1512168 w 1593400"/>
              <a:gd name="connsiteY4" fmla="*/ 936104 h 2495664"/>
              <a:gd name="connsiteX5" fmla="*/ 1584176 w 1593400"/>
              <a:gd name="connsiteY5" fmla="*/ 1800202 h 2495664"/>
              <a:gd name="connsiteX6" fmla="*/ 936104 w 1593400"/>
              <a:gd name="connsiteY6" fmla="*/ 2448272 h 2495664"/>
              <a:gd name="connsiteX7" fmla="*/ 144016 w 1593400"/>
              <a:gd name="connsiteY7" fmla="*/ 1872208 h 2495664"/>
              <a:gd name="connsiteX0" fmla="*/ 1296144 w 1593400"/>
              <a:gd name="connsiteY0" fmla="*/ 0 h 2495664"/>
              <a:gd name="connsiteX1" fmla="*/ 1008112 w 1593400"/>
              <a:gd name="connsiteY1" fmla="*/ 576064 h 2495664"/>
              <a:gd name="connsiteX2" fmla="*/ 0 w 1593400"/>
              <a:gd name="connsiteY2" fmla="*/ 504056 h 2495664"/>
              <a:gd name="connsiteX3" fmla="*/ 432048 w 1593400"/>
              <a:gd name="connsiteY3" fmla="*/ 1368152 h 2495664"/>
              <a:gd name="connsiteX4" fmla="*/ 1512168 w 1593400"/>
              <a:gd name="connsiteY4" fmla="*/ 936104 h 2495664"/>
              <a:gd name="connsiteX5" fmla="*/ 1584176 w 1593400"/>
              <a:gd name="connsiteY5" fmla="*/ 1800202 h 2495664"/>
              <a:gd name="connsiteX6" fmla="*/ 936104 w 1593400"/>
              <a:gd name="connsiteY6" fmla="*/ 2448272 h 2495664"/>
              <a:gd name="connsiteX7" fmla="*/ 144016 w 1593400"/>
              <a:gd name="connsiteY7" fmla="*/ 1872208 h 2495664"/>
              <a:gd name="connsiteX0" fmla="*/ 1296144 w 1593400"/>
              <a:gd name="connsiteY0" fmla="*/ 0 h 2495664"/>
              <a:gd name="connsiteX1" fmla="*/ 1008112 w 1593400"/>
              <a:gd name="connsiteY1" fmla="*/ 576064 h 2495664"/>
              <a:gd name="connsiteX2" fmla="*/ 0 w 1593400"/>
              <a:gd name="connsiteY2" fmla="*/ 504056 h 2495664"/>
              <a:gd name="connsiteX3" fmla="*/ 432048 w 1593400"/>
              <a:gd name="connsiteY3" fmla="*/ 1368152 h 2495664"/>
              <a:gd name="connsiteX4" fmla="*/ 1512168 w 1593400"/>
              <a:gd name="connsiteY4" fmla="*/ 936104 h 2495664"/>
              <a:gd name="connsiteX5" fmla="*/ 1584176 w 1593400"/>
              <a:gd name="connsiteY5" fmla="*/ 1800202 h 2495664"/>
              <a:gd name="connsiteX6" fmla="*/ 936104 w 1593400"/>
              <a:gd name="connsiteY6" fmla="*/ 2448272 h 2495664"/>
              <a:gd name="connsiteX7" fmla="*/ 144016 w 1593400"/>
              <a:gd name="connsiteY7" fmla="*/ 1872208 h 2495664"/>
              <a:gd name="connsiteX0" fmla="*/ 1296144 w 1953440"/>
              <a:gd name="connsiteY0" fmla="*/ 0 h 2495664"/>
              <a:gd name="connsiteX1" fmla="*/ 1008112 w 1953440"/>
              <a:gd name="connsiteY1" fmla="*/ 576064 h 2495664"/>
              <a:gd name="connsiteX2" fmla="*/ 0 w 1953440"/>
              <a:gd name="connsiteY2" fmla="*/ 504056 h 2495664"/>
              <a:gd name="connsiteX3" fmla="*/ 432048 w 1953440"/>
              <a:gd name="connsiteY3" fmla="*/ 1368152 h 2495664"/>
              <a:gd name="connsiteX4" fmla="*/ 1512168 w 1953440"/>
              <a:gd name="connsiteY4" fmla="*/ 936104 h 2495664"/>
              <a:gd name="connsiteX5" fmla="*/ 1944216 w 1953440"/>
              <a:gd name="connsiteY5" fmla="*/ 1728192 h 2495664"/>
              <a:gd name="connsiteX6" fmla="*/ 936104 w 1953440"/>
              <a:gd name="connsiteY6" fmla="*/ 2448272 h 2495664"/>
              <a:gd name="connsiteX7" fmla="*/ 144016 w 1953440"/>
              <a:gd name="connsiteY7" fmla="*/ 1872208 h 2495664"/>
              <a:gd name="connsiteX0" fmla="*/ 1296144 w 2082253"/>
              <a:gd name="connsiteY0" fmla="*/ 0 h 2516537"/>
              <a:gd name="connsiteX1" fmla="*/ 1008112 w 2082253"/>
              <a:gd name="connsiteY1" fmla="*/ 576064 h 2516537"/>
              <a:gd name="connsiteX2" fmla="*/ 0 w 2082253"/>
              <a:gd name="connsiteY2" fmla="*/ 504056 h 2516537"/>
              <a:gd name="connsiteX3" fmla="*/ 432048 w 2082253"/>
              <a:gd name="connsiteY3" fmla="*/ 1368152 h 2516537"/>
              <a:gd name="connsiteX4" fmla="*/ 1512168 w 2082253"/>
              <a:gd name="connsiteY4" fmla="*/ 936104 h 2516537"/>
              <a:gd name="connsiteX5" fmla="*/ 1944216 w 2082253"/>
              <a:gd name="connsiteY5" fmla="*/ 1728192 h 2516537"/>
              <a:gd name="connsiteX6" fmla="*/ 936104 w 2082253"/>
              <a:gd name="connsiteY6" fmla="*/ 2448272 h 2516537"/>
              <a:gd name="connsiteX7" fmla="*/ 144016 w 2082253"/>
              <a:gd name="connsiteY7" fmla="*/ 1872208 h 2516537"/>
              <a:gd name="connsiteX0" fmla="*/ 1296144 w 2082253"/>
              <a:gd name="connsiteY0" fmla="*/ 0 h 2495664"/>
              <a:gd name="connsiteX1" fmla="*/ 1008112 w 2082253"/>
              <a:gd name="connsiteY1" fmla="*/ 576064 h 2495664"/>
              <a:gd name="connsiteX2" fmla="*/ 0 w 2082253"/>
              <a:gd name="connsiteY2" fmla="*/ 504056 h 2495664"/>
              <a:gd name="connsiteX3" fmla="*/ 432048 w 2082253"/>
              <a:gd name="connsiteY3" fmla="*/ 1368152 h 2495664"/>
              <a:gd name="connsiteX4" fmla="*/ 1512168 w 2082253"/>
              <a:gd name="connsiteY4" fmla="*/ 936104 h 2495664"/>
              <a:gd name="connsiteX5" fmla="*/ 1944216 w 2082253"/>
              <a:gd name="connsiteY5" fmla="*/ 1656184 h 2495664"/>
              <a:gd name="connsiteX6" fmla="*/ 936104 w 2082253"/>
              <a:gd name="connsiteY6" fmla="*/ 2448272 h 2495664"/>
              <a:gd name="connsiteX7" fmla="*/ 144016 w 2082253"/>
              <a:gd name="connsiteY7" fmla="*/ 1872208 h 2495664"/>
              <a:gd name="connsiteX0" fmla="*/ 1296144 w 2082253"/>
              <a:gd name="connsiteY0" fmla="*/ 0 h 2495664"/>
              <a:gd name="connsiteX1" fmla="*/ 1008112 w 2082253"/>
              <a:gd name="connsiteY1" fmla="*/ 576064 h 2495664"/>
              <a:gd name="connsiteX2" fmla="*/ 0 w 2082253"/>
              <a:gd name="connsiteY2" fmla="*/ 504056 h 2495664"/>
              <a:gd name="connsiteX3" fmla="*/ 432048 w 2082253"/>
              <a:gd name="connsiteY3" fmla="*/ 1368152 h 2495664"/>
              <a:gd name="connsiteX4" fmla="*/ 1512168 w 2082253"/>
              <a:gd name="connsiteY4" fmla="*/ 936104 h 2495664"/>
              <a:gd name="connsiteX5" fmla="*/ 1944216 w 2082253"/>
              <a:gd name="connsiteY5" fmla="*/ 1584176 h 2495664"/>
              <a:gd name="connsiteX6" fmla="*/ 936104 w 2082253"/>
              <a:gd name="connsiteY6" fmla="*/ 2448272 h 2495664"/>
              <a:gd name="connsiteX7" fmla="*/ 144016 w 2082253"/>
              <a:gd name="connsiteY7" fmla="*/ 1872208 h 2495664"/>
              <a:gd name="connsiteX0" fmla="*/ 1296144 w 2089168"/>
              <a:gd name="connsiteY0" fmla="*/ 0 h 2495664"/>
              <a:gd name="connsiteX1" fmla="*/ 1008112 w 2089168"/>
              <a:gd name="connsiteY1" fmla="*/ 576064 h 2495664"/>
              <a:gd name="connsiteX2" fmla="*/ 0 w 2089168"/>
              <a:gd name="connsiteY2" fmla="*/ 504056 h 2495664"/>
              <a:gd name="connsiteX3" fmla="*/ 432048 w 2089168"/>
              <a:gd name="connsiteY3" fmla="*/ 1368152 h 2495664"/>
              <a:gd name="connsiteX4" fmla="*/ 1512168 w 2089168"/>
              <a:gd name="connsiteY4" fmla="*/ 936104 h 2495664"/>
              <a:gd name="connsiteX5" fmla="*/ 1944216 w 2089168"/>
              <a:gd name="connsiteY5" fmla="*/ 1584176 h 2495664"/>
              <a:gd name="connsiteX6" fmla="*/ 936104 w 2089168"/>
              <a:gd name="connsiteY6" fmla="*/ 2448272 h 2495664"/>
              <a:gd name="connsiteX7" fmla="*/ 144016 w 2089168"/>
              <a:gd name="connsiteY7" fmla="*/ 1872208 h 2495664"/>
              <a:gd name="connsiteX0" fmla="*/ 1296144 w 2089167"/>
              <a:gd name="connsiteY0" fmla="*/ 0 h 2588545"/>
              <a:gd name="connsiteX1" fmla="*/ 1008112 w 2089167"/>
              <a:gd name="connsiteY1" fmla="*/ 576064 h 2588545"/>
              <a:gd name="connsiteX2" fmla="*/ 0 w 2089167"/>
              <a:gd name="connsiteY2" fmla="*/ 504056 h 2588545"/>
              <a:gd name="connsiteX3" fmla="*/ 432048 w 2089167"/>
              <a:gd name="connsiteY3" fmla="*/ 1368152 h 2588545"/>
              <a:gd name="connsiteX4" fmla="*/ 1512168 w 2089167"/>
              <a:gd name="connsiteY4" fmla="*/ 936104 h 2588545"/>
              <a:gd name="connsiteX5" fmla="*/ 1944215 w 2089167"/>
              <a:gd name="connsiteY5" fmla="*/ 1800200 h 2588545"/>
              <a:gd name="connsiteX6" fmla="*/ 936104 w 2089167"/>
              <a:gd name="connsiteY6" fmla="*/ 2448272 h 2588545"/>
              <a:gd name="connsiteX7" fmla="*/ 144016 w 2089167"/>
              <a:gd name="connsiteY7" fmla="*/ 1872208 h 2588545"/>
              <a:gd name="connsiteX0" fmla="*/ 1296144 w 2082252"/>
              <a:gd name="connsiteY0" fmla="*/ 0 h 2588545"/>
              <a:gd name="connsiteX1" fmla="*/ 1008112 w 2082252"/>
              <a:gd name="connsiteY1" fmla="*/ 576064 h 2588545"/>
              <a:gd name="connsiteX2" fmla="*/ 0 w 2082252"/>
              <a:gd name="connsiteY2" fmla="*/ 504056 h 2588545"/>
              <a:gd name="connsiteX3" fmla="*/ 432048 w 2082252"/>
              <a:gd name="connsiteY3" fmla="*/ 1368152 h 2588545"/>
              <a:gd name="connsiteX4" fmla="*/ 1512168 w 2082252"/>
              <a:gd name="connsiteY4" fmla="*/ 936104 h 2588545"/>
              <a:gd name="connsiteX5" fmla="*/ 1944215 w 2082252"/>
              <a:gd name="connsiteY5" fmla="*/ 1800200 h 2588545"/>
              <a:gd name="connsiteX6" fmla="*/ 936104 w 2082252"/>
              <a:gd name="connsiteY6" fmla="*/ 2448272 h 2588545"/>
              <a:gd name="connsiteX7" fmla="*/ 144016 w 2082252"/>
              <a:gd name="connsiteY7" fmla="*/ 1872208 h 2588545"/>
              <a:gd name="connsiteX0" fmla="*/ 1296144 w 1944215"/>
              <a:gd name="connsiteY0" fmla="*/ 0 h 2495664"/>
              <a:gd name="connsiteX1" fmla="*/ 1008112 w 1944215"/>
              <a:gd name="connsiteY1" fmla="*/ 576064 h 2495664"/>
              <a:gd name="connsiteX2" fmla="*/ 0 w 1944215"/>
              <a:gd name="connsiteY2" fmla="*/ 504056 h 2495664"/>
              <a:gd name="connsiteX3" fmla="*/ 432048 w 1944215"/>
              <a:gd name="connsiteY3" fmla="*/ 1368152 h 2495664"/>
              <a:gd name="connsiteX4" fmla="*/ 1512168 w 1944215"/>
              <a:gd name="connsiteY4" fmla="*/ 936104 h 2495664"/>
              <a:gd name="connsiteX5" fmla="*/ 1944215 w 1944215"/>
              <a:gd name="connsiteY5" fmla="*/ 1800200 h 2495664"/>
              <a:gd name="connsiteX6" fmla="*/ 936104 w 1944215"/>
              <a:gd name="connsiteY6" fmla="*/ 2448272 h 2495664"/>
              <a:gd name="connsiteX7" fmla="*/ 144016 w 1944215"/>
              <a:gd name="connsiteY7" fmla="*/ 1872208 h 2495664"/>
              <a:gd name="connsiteX0" fmla="*/ 1296144 w 1944215"/>
              <a:gd name="connsiteY0" fmla="*/ 0 h 2495664"/>
              <a:gd name="connsiteX1" fmla="*/ 1008112 w 1944215"/>
              <a:gd name="connsiteY1" fmla="*/ 576064 h 2495664"/>
              <a:gd name="connsiteX2" fmla="*/ 0 w 1944215"/>
              <a:gd name="connsiteY2" fmla="*/ 504056 h 2495664"/>
              <a:gd name="connsiteX3" fmla="*/ 432048 w 1944215"/>
              <a:gd name="connsiteY3" fmla="*/ 1368152 h 2495664"/>
              <a:gd name="connsiteX4" fmla="*/ 1512168 w 1944215"/>
              <a:gd name="connsiteY4" fmla="*/ 936104 h 2495664"/>
              <a:gd name="connsiteX5" fmla="*/ 1944215 w 1944215"/>
              <a:gd name="connsiteY5" fmla="*/ 1800200 h 2495664"/>
              <a:gd name="connsiteX6" fmla="*/ 936104 w 1944215"/>
              <a:gd name="connsiteY6" fmla="*/ 2448272 h 2495664"/>
              <a:gd name="connsiteX7" fmla="*/ 576065 w 1944215"/>
              <a:gd name="connsiteY7" fmla="*/ 2160240 h 2495664"/>
              <a:gd name="connsiteX0" fmla="*/ 1296144 w 1944215"/>
              <a:gd name="connsiteY0" fmla="*/ 0 h 2495664"/>
              <a:gd name="connsiteX1" fmla="*/ 1008112 w 1944215"/>
              <a:gd name="connsiteY1" fmla="*/ 576064 h 2495664"/>
              <a:gd name="connsiteX2" fmla="*/ 0 w 1944215"/>
              <a:gd name="connsiteY2" fmla="*/ 504056 h 2495664"/>
              <a:gd name="connsiteX3" fmla="*/ 432049 w 1944215"/>
              <a:gd name="connsiteY3" fmla="*/ 1656184 h 2495664"/>
              <a:gd name="connsiteX4" fmla="*/ 1512168 w 1944215"/>
              <a:gd name="connsiteY4" fmla="*/ 936104 h 2495664"/>
              <a:gd name="connsiteX5" fmla="*/ 1944215 w 1944215"/>
              <a:gd name="connsiteY5" fmla="*/ 1800200 h 2495664"/>
              <a:gd name="connsiteX6" fmla="*/ 936104 w 1944215"/>
              <a:gd name="connsiteY6" fmla="*/ 2448272 h 2495664"/>
              <a:gd name="connsiteX7" fmla="*/ 576065 w 1944215"/>
              <a:gd name="connsiteY7" fmla="*/ 2160240 h 2495664"/>
              <a:gd name="connsiteX0" fmla="*/ 1368151 w 2016222"/>
              <a:gd name="connsiteY0" fmla="*/ 0 h 2495664"/>
              <a:gd name="connsiteX1" fmla="*/ 1080119 w 2016222"/>
              <a:gd name="connsiteY1" fmla="*/ 576064 h 2495664"/>
              <a:gd name="connsiteX2" fmla="*/ 0 w 2016222"/>
              <a:gd name="connsiteY2" fmla="*/ 720080 h 2495664"/>
              <a:gd name="connsiteX3" fmla="*/ 504056 w 2016222"/>
              <a:gd name="connsiteY3" fmla="*/ 1656184 h 2495664"/>
              <a:gd name="connsiteX4" fmla="*/ 1584175 w 2016222"/>
              <a:gd name="connsiteY4" fmla="*/ 936104 h 2495664"/>
              <a:gd name="connsiteX5" fmla="*/ 2016222 w 2016222"/>
              <a:gd name="connsiteY5" fmla="*/ 1800200 h 2495664"/>
              <a:gd name="connsiteX6" fmla="*/ 1008111 w 2016222"/>
              <a:gd name="connsiteY6" fmla="*/ 2448272 h 2495664"/>
              <a:gd name="connsiteX7" fmla="*/ 648072 w 2016222"/>
              <a:gd name="connsiteY7" fmla="*/ 2160240 h 2495664"/>
              <a:gd name="connsiteX0" fmla="*/ 1368151 w 2016222"/>
              <a:gd name="connsiteY0" fmla="*/ 0 h 2495664"/>
              <a:gd name="connsiteX1" fmla="*/ 792088 w 2016222"/>
              <a:gd name="connsiteY1" fmla="*/ 576064 h 2495664"/>
              <a:gd name="connsiteX2" fmla="*/ 0 w 2016222"/>
              <a:gd name="connsiteY2" fmla="*/ 720080 h 2495664"/>
              <a:gd name="connsiteX3" fmla="*/ 504056 w 2016222"/>
              <a:gd name="connsiteY3" fmla="*/ 1656184 h 2495664"/>
              <a:gd name="connsiteX4" fmla="*/ 1584175 w 2016222"/>
              <a:gd name="connsiteY4" fmla="*/ 936104 h 2495664"/>
              <a:gd name="connsiteX5" fmla="*/ 2016222 w 2016222"/>
              <a:gd name="connsiteY5" fmla="*/ 1800200 h 2495664"/>
              <a:gd name="connsiteX6" fmla="*/ 1008111 w 2016222"/>
              <a:gd name="connsiteY6" fmla="*/ 2448272 h 2495664"/>
              <a:gd name="connsiteX7" fmla="*/ 648072 w 2016222"/>
              <a:gd name="connsiteY7" fmla="*/ 2160240 h 2495664"/>
              <a:gd name="connsiteX0" fmla="*/ 1368151 w 2016222"/>
              <a:gd name="connsiteY0" fmla="*/ 96011 h 2591675"/>
              <a:gd name="connsiteX1" fmla="*/ 1080120 w 2016222"/>
              <a:gd name="connsiteY1" fmla="*/ 96011 h 2591675"/>
              <a:gd name="connsiteX2" fmla="*/ 792088 w 2016222"/>
              <a:gd name="connsiteY2" fmla="*/ 672075 h 2591675"/>
              <a:gd name="connsiteX3" fmla="*/ 0 w 2016222"/>
              <a:gd name="connsiteY3" fmla="*/ 816091 h 2591675"/>
              <a:gd name="connsiteX4" fmla="*/ 504056 w 2016222"/>
              <a:gd name="connsiteY4" fmla="*/ 1752195 h 2591675"/>
              <a:gd name="connsiteX5" fmla="*/ 1584175 w 2016222"/>
              <a:gd name="connsiteY5" fmla="*/ 1032115 h 2591675"/>
              <a:gd name="connsiteX6" fmla="*/ 2016222 w 2016222"/>
              <a:gd name="connsiteY6" fmla="*/ 1896211 h 2591675"/>
              <a:gd name="connsiteX7" fmla="*/ 1008111 w 2016222"/>
              <a:gd name="connsiteY7" fmla="*/ 2544283 h 2591675"/>
              <a:gd name="connsiteX8" fmla="*/ 648072 w 2016222"/>
              <a:gd name="connsiteY8" fmla="*/ 2256251 h 2591675"/>
              <a:gd name="connsiteX0" fmla="*/ 1080120 w 2016222"/>
              <a:gd name="connsiteY0" fmla="*/ 0 h 2495664"/>
              <a:gd name="connsiteX1" fmla="*/ 792088 w 2016222"/>
              <a:gd name="connsiteY1" fmla="*/ 576064 h 2495664"/>
              <a:gd name="connsiteX2" fmla="*/ 0 w 2016222"/>
              <a:gd name="connsiteY2" fmla="*/ 720080 h 2495664"/>
              <a:gd name="connsiteX3" fmla="*/ 504056 w 2016222"/>
              <a:gd name="connsiteY3" fmla="*/ 1656184 h 2495664"/>
              <a:gd name="connsiteX4" fmla="*/ 1584175 w 2016222"/>
              <a:gd name="connsiteY4" fmla="*/ 936104 h 2495664"/>
              <a:gd name="connsiteX5" fmla="*/ 2016222 w 2016222"/>
              <a:gd name="connsiteY5" fmla="*/ 1800200 h 2495664"/>
              <a:gd name="connsiteX6" fmla="*/ 1008111 w 2016222"/>
              <a:gd name="connsiteY6" fmla="*/ 2448272 h 2495664"/>
              <a:gd name="connsiteX7" fmla="*/ 648072 w 2016222"/>
              <a:gd name="connsiteY7" fmla="*/ 2160240 h 2495664"/>
              <a:gd name="connsiteX0" fmla="*/ 1080120 w 2016222"/>
              <a:gd name="connsiteY0" fmla="*/ 24003 h 2519667"/>
              <a:gd name="connsiteX1" fmla="*/ 1080120 w 2016222"/>
              <a:gd name="connsiteY1" fmla="*/ 96011 h 2519667"/>
              <a:gd name="connsiteX2" fmla="*/ 792088 w 2016222"/>
              <a:gd name="connsiteY2" fmla="*/ 600067 h 2519667"/>
              <a:gd name="connsiteX3" fmla="*/ 0 w 2016222"/>
              <a:gd name="connsiteY3" fmla="*/ 744083 h 2519667"/>
              <a:gd name="connsiteX4" fmla="*/ 504056 w 2016222"/>
              <a:gd name="connsiteY4" fmla="*/ 1680187 h 2519667"/>
              <a:gd name="connsiteX5" fmla="*/ 1584175 w 2016222"/>
              <a:gd name="connsiteY5" fmla="*/ 960107 h 2519667"/>
              <a:gd name="connsiteX6" fmla="*/ 2016222 w 2016222"/>
              <a:gd name="connsiteY6" fmla="*/ 1824203 h 2519667"/>
              <a:gd name="connsiteX7" fmla="*/ 1008111 w 2016222"/>
              <a:gd name="connsiteY7" fmla="*/ 2472275 h 2519667"/>
              <a:gd name="connsiteX8" fmla="*/ 648072 w 2016222"/>
              <a:gd name="connsiteY8" fmla="*/ 2184243 h 2519667"/>
              <a:gd name="connsiteX0" fmla="*/ 1080120 w 2016222"/>
              <a:gd name="connsiteY0" fmla="*/ 24003 h 2519667"/>
              <a:gd name="connsiteX1" fmla="*/ 1080120 w 2016222"/>
              <a:gd name="connsiteY1" fmla="*/ 96011 h 2519667"/>
              <a:gd name="connsiteX2" fmla="*/ 792088 w 2016222"/>
              <a:gd name="connsiteY2" fmla="*/ 600067 h 2519667"/>
              <a:gd name="connsiteX3" fmla="*/ 0 w 2016222"/>
              <a:gd name="connsiteY3" fmla="*/ 744083 h 2519667"/>
              <a:gd name="connsiteX4" fmla="*/ 504056 w 2016222"/>
              <a:gd name="connsiteY4" fmla="*/ 1680187 h 2519667"/>
              <a:gd name="connsiteX5" fmla="*/ 1584175 w 2016222"/>
              <a:gd name="connsiteY5" fmla="*/ 960107 h 2519667"/>
              <a:gd name="connsiteX6" fmla="*/ 2016222 w 2016222"/>
              <a:gd name="connsiteY6" fmla="*/ 1824203 h 2519667"/>
              <a:gd name="connsiteX7" fmla="*/ 1008111 w 2016222"/>
              <a:gd name="connsiteY7" fmla="*/ 2472275 h 2519667"/>
              <a:gd name="connsiteX8" fmla="*/ 648072 w 2016222"/>
              <a:gd name="connsiteY8" fmla="*/ 2184243 h 2519667"/>
              <a:gd name="connsiteX0" fmla="*/ 1080120 w 2016222"/>
              <a:gd name="connsiteY0" fmla="*/ 0 h 2495664"/>
              <a:gd name="connsiteX1" fmla="*/ 792088 w 2016222"/>
              <a:gd name="connsiteY1" fmla="*/ 576064 h 2495664"/>
              <a:gd name="connsiteX2" fmla="*/ 0 w 2016222"/>
              <a:gd name="connsiteY2" fmla="*/ 720080 h 2495664"/>
              <a:gd name="connsiteX3" fmla="*/ 504056 w 2016222"/>
              <a:gd name="connsiteY3" fmla="*/ 1656184 h 2495664"/>
              <a:gd name="connsiteX4" fmla="*/ 1584175 w 2016222"/>
              <a:gd name="connsiteY4" fmla="*/ 936104 h 2495664"/>
              <a:gd name="connsiteX5" fmla="*/ 2016222 w 2016222"/>
              <a:gd name="connsiteY5" fmla="*/ 1800200 h 2495664"/>
              <a:gd name="connsiteX6" fmla="*/ 1008111 w 2016222"/>
              <a:gd name="connsiteY6" fmla="*/ 2448272 h 2495664"/>
              <a:gd name="connsiteX7" fmla="*/ 648072 w 2016222"/>
              <a:gd name="connsiteY7" fmla="*/ 2160240 h 2495664"/>
              <a:gd name="connsiteX0" fmla="*/ 1080120 w 2016222"/>
              <a:gd name="connsiteY0" fmla="*/ 0 h 2495664"/>
              <a:gd name="connsiteX1" fmla="*/ 792088 w 2016222"/>
              <a:gd name="connsiteY1" fmla="*/ 576064 h 2495664"/>
              <a:gd name="connsiteX2" fmla="*/ 0 w 2016222"/>
              <a:gd name="connsiteY2" fmla="*/ 720080 h 2495664"/>
              <a:gd name="connsiteX3" fmla="*/ 504056 w 2016222"/>
              <a:gd name="connsiteY3" fmla="*/ 1656184 h 2495664"/>
              <a:gd name="connsiteX4" fmla="*/ 1584175 w 2016222"/>
              <a:gd name="connsiteY4" fmla="*/ 936104 h 2495664"/>
              <a:gd name="connsiteX5" fmla="*/ 2016222 w 2016222"/>
              <a:gd name="connsiteY5" fmla="*/ 1800200 h 2495664"/>
              <a:gd name="connsiteX6" fmla="*/ 1008111 w 2016222"/>
              <a:gd name="connsiteY6" fmla="*/ 2448272 h 2495664"/>
              <a:gd name="connsiteX7" fmla="*/ 648072 w 2016222"/>
              <a:gd name="connsiteY7" fmla="*/ 2160240 h 2495664"/>
              <a:gd name="connsiteX0" fmla="*/ 1080120 w 2016222"/>
              <a:gd name="connsiteY0" fmla="*/ 0 h 2423656"/>
              <a:gd name="connsiteX1" fmla="*/ 792088 w 2016222"/>
              <a:gd name="connsiteY1" fmla="*/ 576064 h 2423656"/>
              <a:gd name="connsiteX2" fmla="*/ 0 w 2016222"/>
              <a:gd name="connsiteY2" fmla="*/ 720080 h 2423656"/>
              <a:gd name="connsiteX3" fmla="*/ 504056 w 2016222"/>
              <a:gd name="connsiteY3" fmla="*/ 1656184 h 2423656"/>
              <a:gd name="connsiteX4" fmla="*/ 1584175 w 2016222"/>
              <a:gd name="connsiteY4" fmla="*/ 936104 h 2423656"/>
              <a:gd name="connsiteX5" fmla="*/ 2016222 w 2016222"/>
              <a:gd name="connsiteY5" fmla="*/ 1800200 h 2423656"/>
              <a:gd name="connsiteX6" fmla="*/ 1008112 w 2016222"/>
              <a:gd name="connsiteY6" fmla="*/ 2376264 h 2423656"/>
              <a:gd name="connsiteX7" fmla="*/ 648072 w 2016222"/>
              <a:gd name="connsiteY7" fmla="*/ 2160240 h 2423656"/>
              <a:gd name="connsiteX0" fmla="*/ 1080120 w 2016222"/>
              <a:gd name="connsiteY0" fmla="*/ 0 h 2423656"/>
              <a:gd name="connsiteX1" fmla="*/ 792088 w 2016222"/>
              <a:gd name="connsiteY1" fmla="*/ 576064 h 2423656"/>
              <a:gd name="connsiteX2" fmla="*/ 0 w 2016222"/>
              <a:gd name="connsiteY2" fmla="*/ 720080 h 2423656"/>
              <a:gd name="connsiteX3" fmla="*/ 504056 w 2016222"/>
              <a:gd name="connsiteY3" fmla="*/ 1656184 h 2423656"/>
              <a:gd name="connsiteX4" fmla="*/ 1584175 w 2016222"/>
              <a:gd name="connsiteY4" fmla="*/ 936104 h 2423656"/>
              <a:gd name="connsiteX5" fmla="*/ 2016222 w 2016222"/>
              <a:gd name="connsiteY5" fmla="*/ 1800200 h 2423656"/>
              <a:gd name="connsiteX6" fmla="*/ 1008112 w 2016222"/>
              <a:gd name="connsiteY6" fmla="*/ 2376264 h 2423656"/>
              <a:gd name="connsiteX7" fmla="*/ 648072 w 2016222"/>
              <a:gd name="connsiteY7" fmla="*/ 2160240 h 2423656"/>
              <a:gd name="connsiteX0" fmla="*/ 1080120 w 2016222"/>
              <a:gd name="connsiteY0" fmla="*/ 0 h 2423656"/>
              <a:gd name="connsiteX1" fmla="*/ 792088 w 2016222"/>
              <a:gd name="connsiteY1" fmla="*/ 576064 h 2423656"/>
              <a:gd name="connsiteX2" fmla="*/ 0 w 2016222"/>
              <a:gd name="connsiteY2" fmla="*/ 720080 h 2423656"/>
              <a:gd name="connsiteX3" fmla="*/ 504056 w 2016222"/>
              <a:gd name="connsiteY3" fmla="*/ 1656184 h 2423656"/>
              <a:gd name="connsiteX4" fmla="*/ 1584176 w 2016222"/>
              <a:gd name="connsiteY4" fmla="*/ 936104 h 2423656"/>
              <a:gd name="connsiteX5" fmla="*/ 2016222 w 2016222"/>
              <a:gd name="connsiteY5" fmla="*/ 1800200 h 2423656"/>
              <a:gd name="connsiteX6" fmla="*/ 1008112 w 2016222"/>
              <a:gd name="connsiteY6" fmla="*/ 2376264 h 2423656"/>
              <a:gd name="connsiteX7" fmla="*/ 648072 w 2016222"/>
              <a:gd name="connsiteY7" fmla="*/ 2160240 h 2423656"/>
              <a:gd name="connsiteX0" fmla="*/ 1080120 w 2016222"/>
              <a:gd name="connsiteY0" fmla="*/ 0 h 2423656"/>
              <a:gd name="connsiteX1" fmla="*/ 792088 w 2016222"/>
              <a:gd name="connsiteY1" fmla="*/ 576064 h 2423656"/>
              <a:gd name="connsiteX2" fmla="*/ 0 w 2016222"/>
              <a:gd name="connsiteY2" fmla="*/ 720080 h 2423656"/>
              <a:gd name="connsiteX3" fmla="*/ 504056 w 2016222"/>
              <a:gd name="connsiteY3" fmla="*/ 1656184 h 2423656"/>
              <a:gd name="connsiteX4" fmla="*/ 1728192 w 2016222"/>
              <a:gd name="connsiteY4" fmla="*/ 936104 h 2423656"/>
              <a:gd name="connsiteX5" fmla="*/ 2016222 w 2016222"/>
              <a:gd name="connsiteY5" fmla="*/ 1800200 h 2423656"/>
              <a:gd name="connsiteX6" fmla="*/ 1008112 w 2016222"/>
              <a:gd name="connsiteY6" fmla="*/ 2376264 h 2423656"/>
              <a:gd name="connsiteX7" fmla="*/ 648072 w 2016222"/>
              <a:gd name="connsiteY7" fmla="*/ 2160240 h 2423656"/>
              <a:gd name="connsiteX0" fmla="*/ 1080120 w 2016222"/>
              <a:gd name="connsiteY0" fmla="*/ 0 h 2423656"/>
              <a:gd name="connsiteX1" fmla="*/ 792088 w 2016222"/>
              <a:gd name="connsiteY1" fmla="*/ 576064 h 2423656"/>
              <a:gd name="connsiteX2" fmla="*/ 0 w 2016222"/>
              <a:gd name="connsiteY2" fmla="*/ 720080 h 2423656"/>
              <a:gd name="connsiteX3" fmla="*/ 504056 w 2016222"/>
              <a:gd name="connsiteY3" fmla="*/ 1656184 h 2423656"/>
              <a:gd name="connsiteX4" fmla="*/ 1584176 w 2016222"/>
              <a:gd name="connsiteY4" fmla="*/ 864096 h 2423656"/>
              <a:gd name="connsiteX5" fmla="*/ 2016222 w 2016222"/>
              <a:gd name="connsiteY5" fmla="*/ 1800200 h 2423656"/>
              <a:gd name="connsiteX6" fmla="*/ 1008112 w 2016222"/>
              <a:gd name="connsiteY6" fmla="*/ 2376264 h 2423656"/>
              <a:gd name="connsiteX7" fmla="*/ 648072 w 2016222"/>
              <a:gd name="connsiteY7" fmla="*/ 2160240 h 2423656"/>
              <a:gd name="connsiteX0" fmla="*/ 1080120 w 2124141"/>
              <a:gd name="connsiteY0" fmla="*/ 0 h 2423656"/>
              <a:gd name="connsiteX1" fmla="*/ 792088 w 2124141"/>
              <a:gd name="connsiteY1" fmla="*/ 576064 h 2423656"/>
              <a:gd name="connsiteX2" fmla="*/ 0 w 2124141"/>
              <a:gd name="connsiteY2" fmla="*/ 720080 h 2423656"/>
              <a:gd name="connsiteX3" fmla="*/ 504056 w 2124141"/>
              <a:gd name="connsiteY3" fmla="*/ 1656184 h 2423656"/>
              <a:gd name="connsiteX4" fmla="*/ 1584176 w 2124141"/>
              <a:gd name="connsiteY4" fmla="*/ 864096 h 2423656"/>
              <a:gd name="connsiteX5" fmla="*/ 2016222 w 2124141"/>
              <a:gd name="connsiteY5" fmla="*/ 1800200 h 2423656"/>
              <a:gd name="connsiteX6" fmla="*/ 1008112 w 2124141"/>
              <a:gd name="connsiteY6" fmla="*/ 2376264 h 2423656"/>
              <a:gd name="connsiteX7" fmla="*/ 648072 w 2124141"/>
              <a:gd name="connsiteY7" fmla="*/ 2160240 h 2423656"/>
              <a:gd name="connsiteX0" fmla="*/ 1080120 w 2124141"/>
              <a:gd name="connsiteY0" fmla="*/ 0 h 2423656"/>
              <a:gd name="connsiteX1" fmla="*/ 792088 w 2124141"/>
              <a:gd name="connsiteY1" fmla="*/ 576064 h 2423656"/>
              <a:gd name="connsiteX2" fmla="*/ 0 w 2124141"/>
              <a:gd name="connsiteY2" fmla="*/ 720080 h 2423656"/>
              <a:gd name="connsiteX3" fmla="*/ 504056 w 2124141"/>
              <a:gd name="connsiteY3" fmla="*/ 1656184 h 2423656"/>
              <a:gd name="connsiteX4" fmla="*/ 1584176 w 2124141"/>
              <a:gd name="connsiteY4" fmla="*/ 864096 h 2423656"/>
              <a:gd name="connsiteX5" fmla="*/ 2016222 w 2124141"/>
              <a:gd name="connsiteY5" fmla="*/ 1800200 h 2423656"/>
              <a:gd name="connsiteX6" fmla="*/ 1008112 w 2124141"/>
              <a:gd name="connsiteY6" fmla="*/ 2376264 h 2423656"/>
              <a:gd name="connsiteX7" fmla="*/ 648072 w 2124141"/>
              <a:gd name="connsiteY7" fmla="*/ 2160240 h 2423656"/>
              <a:gd name="connsiteX0" fmla="*/ 1080120 w 2134921"/>
              <a:gd name="connsiteY0" fmla="*/ 0 h 2492965"/>
              <a:gd name="connsiteX1" fmla="*/ 792088 w 2134921"/>
              <a:gd name="connsiteY1" fmla="*/ 576064 h 2492965"/>
              <a:gd name="connsiteX2" fmla="*/ 0 w 2134921"/>
              <a:gd name="connsiteY2" fmla="*/ 720080 h 2492965"/>
              <a:gd name="connsiteX3" fmla="*/ 504056 w 2134921"/>
              <a:gd name="connsiteY3" fmla="*/ 1656184 h 2492965"/>
              <a:gd name="connsiteX4" fmla="*/ 1584176 w 2134921"/>
              <a:gd name="connsiteY4" fmla="*/ 864096 h 2492965"/>
              <a:gd name="connsiteX5" fmla="*/ 2088232 w 2134921"/>
              <a:gd name="connsiteY5" fmla="*/ 1872208 h 2492965"/>
              <a:gd name="connsiteX6" fmla="*/ 1008112 w 2134921"/>
              <a:gd name="connsiteY6" fmla="*/ 2376264 h 2492965"/>
              <a:gd name="connsiteX7" fmla="*/ 648072 w 2134921"/>
              <a:gd name="connsiteY7" fmla="*/ 2160240 h 2492965"/>
              <a:gd name="connsiteX0" fmla="*/ 1080120 w 2124141"/>
              <a:gd name="connsiteY0" fmla="*/ 0 h 2492965"/>
              <a:gd name="connsiteX1" fmla="*/ 792088 w 2124141"/>
              <a:gd name="connsiteY1" fmla="*/ 576064 h 2492965"/>
              <a:gd name="connsiteX2" fmla="*/ 0 w 2124141"/>
              <a:gd name="connsiteY2" fmla="*/ 720080 h 2492965"/>
              <a:gd name="connsiteX3" fmla="*/ 504056 w 2124141"/>
              <a:gd name="connsiteY3" fmla="*/ 1656184 h 2492965"/>
              <a:gd name="connsiteX4" fmla="*/ 1584176 w 2124141"/>
              <a:gd name="connsiteY4" fmla="*/ 864096 h 2492965"/>
              <a:gd name="connsiteX5" fmla="*/ 2088232 w 2124141"/>
              <a:gd name="connsiteY5" fmla="*/ 1872208 h 2492965"/>
              <a:gd name="connsiteX6" fmla="*/ 1008112 w 2124141"/>
              <a:gd name="connsiteY6" fmla="*/ 2376264 h 2492965"/>
              <a:gd name="connsiteX7" fmla="*/ 648072 w 2124141"/>
              <a:gd name="connsiteY7" fmla="*/ 2160240 h 2492965"/>
              <a:gd name="connsiteX0" fmla="*/ 1080120 w 2124141"/>
              <a:gd name="connsiteY0" fmla="*/ 0 h 2492965"/>
              <a:gd name="connsiteX1" fmla="*/ 792088 w 2124141"/>
              <a:gd name="connsiteY1" fmla="*/ 576064 h 2492965"/>
              <a:gd name="connsiteX2" fmla="*/ 0 w 2124141"/>
              <a:gd name="connsiteY2" fmla="*/ 720080 h 2492965"/>
              <a:gd name="connsiteX3" fmla="*/ 504056 w 2124141"/>
              <a:gd name="connsiteY3" fmla="*/ 1656184 h 2492965"/>
              <a:gd name="connsiteX4" fmla="*/ 1584176 w 2124141"/>
              <a:gd name="connsiteY4" fmla="*/ 864096 h 2492965"/>
              <a:gd name="connsiteX5" fmla="*/ 2016224 w 2124141"/>
              <a:gd name="connsiteY5" fmla="*/ 1872208 h 2492965"/>
              <a:gd name="connsiteX6" fmla="*/ 1008112 w 2124141"/>
              <a:gd name="connsiteY6" fmla="*/ 2376264 h 2492965"/>
              <a:gd name="connsiteX7" fmla="*/ 648072 w 2124141"/>
              <a:gd name="connsiteY7" fmla="*/ 2160240 h 2492965"/>
              <a:gd name="connsiteX0" fmla="*/ 1080120 w 2124141"/>
              <a:gd name="connsiteY0" fmla="*/ 0 h 2492965"/>
              <a:gd name="connsiteX1" fmla="*/ 792088 w 2124141"/>
              <a:gd name="connsiteY1" fmla="*/ 576064 h 2492965"/>
              <a:gd name="connsiteX2" fmla="*/ 0 w 2124141"/>
              <a:gd name="connsiteY2" fmla="*/ 720080 h 2492965"/>
              <a:gd name="connsiteX3" fmla="*/ 504056 w 2124141"/>
              <a:gd name="connsiteY3" fmla="*/ 1656184 h 2492965"/>
              <a:gd name="connsiteX4" fmla="*/ 1584176 w 2124141"/>
              <a:gd name="connsiteY4" fmla="*/ 864096 h 2492965"/>
              <a:gd name="connsiteX5" fmla="*/ 2016224 w 2124141"/>
              <a:gd name="connsiteY5" fmla="*/ 1872208 h 2492965"/>
              <a:gd name="connsiteX6" fmla="*/ 1080120 w 2124141"/>
              <a:gd name="connsiteY6" fmla="*/ 2376264 h 2492965"/>
              <a:gd name="connsiteX7" fmla="*/ 648072 w 2124141"/>
              <a:gd name="connsiteY7" fmla="*/ 2160240 h 2492965"/>
              <a:gd name="connsiteX0" fmla="*/ 1080120 w 2124141"/>
              <a:gd name="connsiteY0" fmla="*/ 0 h 2160240"/>
              <a:gd name="connsiteX1" fmla="*/ 792088 w 2124141"/>
              <a:gd name="connsiteY1" fmla="*/ 576064 h 2160240"/>
              <a:gd name="connsiteX2" fmla="*/ 0 w 2124141"/>
              <a:gd name="connsiteY2" fmla="*/ 720080 h 2160240"/>
              <a:gd name="connsiteX3" fmla="*/ 504056 w 2124141"/>
              <a:gd name="connsiteY3" fmla="*/ 1656184 h 2160240"/>
              <a:gd name="connsiteX4" fmla="*/ 1584176 w 2124141"/>
              <a:gd name="connsiteY4" fmla="*/ 864096 h 2160240"/>
              <a:gd name="connsiteX5" fmla="*/ 2016224 w 2124141"/>
              <a:gd name="connsiteY5" fmla="*/ 1872208 h 2160240"/>
              <a:gd name="connsiteX6" fmla="*/ 648072 w 2124141"/>
              <a:gd name="connsiteY6" fmla="*/ 2160240 h 2160240"/>
              <a:gd name="connsiteX0" fmla="*/ 1080120 w 2124141"/>
              <a:gd name="connsiteY0" fmla="*/ 0 h 2160240"/>
              <a:gd name="connsiteX1" fmla="*/ 792088 w 2124141"/>
              <a:gd name="connsiteY1" fmla="*/ 576064 h 2160240"/>
              <a:gd name="connsiteX2" fmla="*/ 0 w 2124141"/>
              <a:gd name="connsiteY2" fmla="*/ 720080 h 2160240"/>
              <a:gd name="connsiteX3" fmla="*/ 504056 w 2124141"/>
              <a:gd name="connsiteY3" fmla="*/ 1656184 h 2160240"/>
              <a:gd name="connsiteX4" fmla="*/ 1584176 w 2124141"/>
              <a:gd name="connsiteY4" fmla="*/ 864096 h 2160240"/>
              <a:gd name="connsiteX5" fmla="*/ 2016224 w 2124141"/>
              <a:gd name="connsiteY5" fmla="*/ 1872208 h 2160240"/>
              <a:gd name="connsiteX6" fmla="*/ 864096 w 2124141"/>
              <a:gd name="connsiteY6" fmla="*/ 2160240 h 2160240"/>
              <a:gd name="connsiteX0" fmla="*/ 1080120 w 2124141"/>
              <a:gd name="connsiteY0" fmla="*/ 0 h 2606822"/>
              <a:gd name="connsiteX1" fmla="*/ 792088 w 2124141"/>
              <a:gd name="connsiteY1" fmla="*/ 576064 h 2606822"/>
              <a:gd name="connsiteX2" fmla="*/ 0 w 2124141"/>
              <a:gd name="connsiteY2" fmla="*/ 720080 h 2606822"/>
              <a:gd name="connsiteX3" fmla="*/ 504056 w 2124141"/>
              <a:gd name="connsiteY3" fmla="*/ 1656184 h 2606822"/>
              <a:gd name="connsiteX4" fmla="*/ 1584176 w 2124141"/>
              <a:gd name="connsiteY4" fmla="*/ 864096 h 2606822"/>
              <a:gd name="connsiteX5" fmla="*/ 2016224 w 2124141"/>
              <a:gd name="connsiteY5" fmla="*/ 1872208 h 2606822"/>
              <a:gd name="connsiteX6" fmla="*/ 864096 w 2124141"/>
              <a:gd name="connsiteY6" fmla="*/ 2160240 h 2606822"/>
              <a:gd name="connsiteX0" fmla="*/ 1080120 w 2124141"/>
              <a:gd name="connsiteY0" fmla="*/ 0 h 2606822"/>
              <a:gd name="connsiteX1" fmla="*/ 792088 w 2124141"/>
              <a:gd name="connsiteY1" fmla="*/ 576064 h 2606822"/>
              <a:gd name="connsiteX2" fmla="*/ 0 w 2124141"/>
              <a:gd name="connsiteY2" fmla="*/ 720080 h 2606822"/>
              <a:gd name="connsiteX3" fmla="*/ 648072 w 2124141"/>
              <a:gd name="connsiteY3" fmla="*/ 1584176 h 2606822"/>
              <a:gd name="connsiteX4" fmla="*/ 1584176 w 2124141"/>
              <a:gd name="connsiteY4" fmla="*/ 864096 h 2606822"/>
              <a:gd name="connsiteX5" fmla="*/ 2016224 w 2124141"/>
              <a:gd name="connsiteY5" fmla="*/ 1872208 h 2606822"/>
              <a:gd name="connsiteX6" fmla="*/ 864096 w 2124141"/>
              <a:gd name="connsiteY6" fmla="*/ 2160240 h 2606822"/>
              <a:gd name="connsiteX0" fmla="*/ 1080120 w 2124141"/>
              <a:gd name="connsiteY0" fmla="*/ 0 h 2606822"/>
              <a:gd name="connsiteX1" fmla="*/ 792088 w 2124141"/>
              <a:gd name="connsiteY1" fmla="*/ 576064 h 2606822"/>
              <a:gd name="connsiteX2" fmla="*/ 0 w 2124141"/>
              <a:gd name="connsiteY2" fmla="*/ 720080 h 2606822"/>
              <a:gd name="connsiteX3" fmla="*/ 648072 w 2124141"/>
              <a:gd name="connsiteY3" fmla="*/ 1584176 h 2606822"/>
              <a:gd name="connsiteX4" fmla="*/ 1584176 w 2124141"/>
              <a:gd name="connsiteY4" fmla="*/ 864096 h 2606822"/>
              <a:gd name="connsiteX5" fmla="*/ 2016224 w 2124141"/>
              <a:gd name="connsiteY5" fmla="*/ 1872208 h 2606822"/>
              <a:gd name="connsiteX6" fmla="*/ 864096 w 2124141"/>
              <a:gd name="connsiteY6" fmla="*/ 2160240 h 2606822"/>
              <a:gd name="connsiteX0" fmla="*/ 1080120 w 2124141"/>
              <a:gd name="connsiteY0" fmla="*/ 0 h 2606822"/>
              <a:gd name="connsiteX1" fmla="*/ 792088 w 2124141"/>
              <a:gd name="connsiteY1" fmla="*/ 576064 h 2606822"/>
              <a:gd name="connsiteX2" fmla="*/ 0 w 2124141"/>
              <a:gd name="connsiteY2" fmla="*/ 720080 h 2606822"/>
              <a:gd name="connsiteX3" fmla="*/ 648072 w 2124141"/>
              <a:gd name="connsiteY3" fmla="*/ 1584176 h 2606822"/>
              <a:gd name="connsiteX4" fmla="*/ 1584176 w 2124141"/>
              <a:gd name="connsiteY4" fmla="*/ 864096 h 2606822"/>
              <a:gd name="connsiteX5" fmla="*/ 2016224 w 2124141"/>
              <a:gd name="connsiteY5" fmla="*/ 1872208 h 2606822"/>
              <a:gd name="connsiteX6" fmla="*/ 864096 w 2124141"/>
              <a:gd name="connsiteY6" fmla="*/ 2160240 h 2606822"/>
              <a:gd name="connsiteX0" fmla="*/ 1080120 w 2124141"/>
              <a:gd name="connsiteY0" fmla="*/ 0 h 2606822"/>
              <a:gd name="connsiteX1" fmla="*/ 792088 w 2124141"/>
              <a:gd name="connsiteY1" fmla="*/ 576064 h 2606822"/>
              <a:gd name="connsiteX2" fmla="*/ 0 w 2124141"/>
              <a:gd name="connsiteY2" fmla="*/ 720080 h 2606822"/>
              <a:gd name="connsiteX3" fmla="*/ 648072 w 2124141"/>
              <a:gd name="connsiteY3" fmla="*/ 1584176 h 2606822"/>
              <a:gd name="connsiteX4" fmla="*/ 1584176 w 2124141"/>
              <a:gd name="connsiteY4" fmla="*/ 864096 h 2606822"/>
              <a:gd name="connsiteX5" fmla="*/ 2016224 w 2124141"/>
              <a:gd name="connsiteY5" fmla="*/ 1872208 h 2606822"/>
              <a:gd name="connsiteX6" fmla="*/ 864096 w 2124141"/>
              <a:gd name="connsiteY6" fmla="*/ 2160240 h 2606822"/>
              <a:gd name="connsiteX0" fmla="*/ 1080120 w 2124141"/>
              <a:gd name="connsiteY0" fmla="*/ 96011 h 2702833"/>
              <a:gd name="connsiteX1" fmla="*/ 864096 w 2124141"/>
              <a:gd name="connsiteY1" fmla="*/ 96011 h 2702833"/>
              <a:gd name="connsiteX2" fmla="*/ 792088 w 2124141"/>
              <a:gd name="connsiteY2" fmla="*/ 672075 h 2702833"/>
              <a:gd name="connsiteX3" fmla="*/ 0 w 2124141"/>
              <a:gd name="connsiteY3" fmla="*/ 816091 h 2702833"/>
              <a:gd name="connsiteX4" fmla="*/ 648072 w 2124141"/>
              <a:gd name="connsiteY4" fmla="*/ 1680187 h 2702833"/>
              <a:gd name="connsiteX5" fmla="*/ 1584176 w 2124141"/>
              <a:gd name="connsiteY5" fmla="*/ 960107 h 2702833"/>
              <a:gd name="connsiteX6" fmla="*/ 2016224 w 2124141"/>
              <a:gd name="connsiteY6" fmla="*/ 1968219 h 2702833"/>
              <a:gd name="connsiteX7" fmla="*/ 864096 w 2124141"/>
              <a:gd name="connsiteY7" fmla="*/ 2256251 h 2702833"/>
              <a:gd name="connsiteX0" fmla="*/ 864096 w 2124141"/>
              <a:gd name="connsiteY0" fmla="*/ 0 h 2606822"/>
              <a:gd name="connsiteX1" fmla="*/ 792088 w 2124141"/>
              <a:gd name="connsiteY1" fmla="*/ 576064 h 2606822"/>
              <a:gd name="connsiteX2" fmla="*/ 0 w 2124141"/>
              <a:gd name="connsiteY2" fmla="*/ 720080 h 2606822"/>
              <a:gd name="connsiteX3" fmla="*/ 648072 w 2124141"/>
              <a:gd name="connsiteY3" fmla="*/ 1584176 h 2606822"/>
              <a:gd name="connsiteX4" fmla="*/ 1584176 w 2124141"/>
              <a:gd name="connsiteY4" fmla="*/ 864096 h 2606822"/>
              <a:gd name="connsiteX5" fmla="*/ 2016224 w 2124141"/>
              <a:gd name="connsiteY5" fmla="*/ 1872208 h 2606822"/>
              <a:gd name="connsiteX6" fmla="*/ 864096 w 2124141"/>
              <a:gd name="connsiteY6" fmla="*/ 2160240 h 2606822"/>
              <a:gd name="connsiteX0" fmla="*/ 864096 w 2124141"/>
              <a:gd name="connsiteY0" fmla="*/ 0 h 2606822"/>
              <a:gd name="connsiteX1" fmla="*/ 864096 w 2124141"/>
              <a:gd name="connsiteY1" fmla="*/ 0 h 2606822"/>
              <a:gd name="connsiteX2" fmla="*/ 792088 w 2124141"/>
              <a:gd name="connsiteY2" fmla="*/ 576064 h 2606822"/>
              <a:gd name="connsiteX3" fmla="*/ 0 w 2124141"/>
              <a:gd name="connsiteY3" fmla="*/ 720080 h 2606822"/>
              <a:gd name="connsiteX4" fmla="*/ 648072 w 2124141"/>
              <a:gd name="connsiteY4" fmla="*/ 1584176 h 2606822"/>
              <a:gd name="connsiteX5" fmla="*/ 1584176 w 2124141"/>
              <a:gd name="connsiteY5" fmla="*/ 864096 h 2606822"/>
              <a:gd name="connsiteX6" fmla="*/ 2016224 w 2124141"/>
              <a:gd name="connsiteY6" fmla="*/ 1872208 h 2606822"/>
              <a:gd name="connsiteX7" fmla="*/ 864096 w 2124141"/>
              <a:gd name="connsiteY7" fmla="*/ 2160240 h 2606822"/>
              <a:gd name="connsiteX0" fmla="*/ 864096 w 2124141"/>
              <a:gd name="connsiteY0" fmla="*/ 0 h 2606822"/>
              <a:gd name="connsiteX1" fmla="*/ 864096 w 2124141"/>
              <a:gd name="connsiteY1" fmla="*/ 0 h 2606822"/>
              <a:gd name="connsiteX2" fmla="*/ 936104 w 2124141"/>
              <a:gd name="connsiteY2" fmla="*/ 216024 h 2606822"/>
              <a:gd name="connsiteX3" fmla="*/ 792088 w 2124141"/>
              <a:gd name="connsiteY3" fmla="*/ 576064 h 2606822"/>
              <a:gd name="connsiteX4" fmla="*/ 0 w 2124141"/>
              <a:gd name="connsiteY4" fmla="*/ 720080 h 2606822"/>
              <a:gd name="connsiteX5" fmla="*/ 648072 w 2124141"/>
              <a:gd name="connsiteY5" fmla="*/ 1584176 h 2606822"/>
              <a:gd name="connsiteX6" fmla="*/ 1584176 w 2124141"/>
              <a:gd name="connsiteY6" fmla="*/ 864096 h 2606822"/>
              <a:gd name="connsiteX7" fmla="*/ 2016224 w 2124141"/>
              <a:gd name="connsiteY7" fmla="*/ 1872208 h 2606822"/>
              <a:gd name="connsiteX8" fmla="*/ 864096 w 2124141"/>
              <a:gd name="connsiteY8" fmla="*/ 2160240 h 2606822"/>
              <a:gd name="connsiteX0" fmla="*/ 864096 w 2124141"/>
              <a:gd name="connsiteY0" fmla="*/ 0 h 2606822"/>
              <a:gd name="connsiteX1" fmla="*/ 864096 w 2124141"/>
              <a:gd name="connsiteY1" fmla="*/ 0 h 2606822"/>
              <a:gd name="connsiteX2" fmla="*/ 936104 w 2124141"/>
              <a:gd name="connsiteY2" fmla="*/ 216024 h 2606822"/>
              <a:gd name="connsiteX3" fmla="*/ 720080 w 2124141"/>
              <a:gd name="connsiteY3" fmla="*/ 504056 h 2606822"/>
              <a:gd name="connsiteX4" fmla="*/ 0 w 2124141"/>
              <a:gd name="connsiteY4" fmla="*/ 720080 h 2606822"/>
              <a:gd name="connsiteX5" fmla="*/ 648072 w 2124141"/>
              <a:gd name="connsiteY5" fmla="*/ 1584176 h 2606822"/>
              <a:gd name="connsiteX6" fmla="*/ 1584176 w 2124141"/>
              <a:gd name="connsiteY6" fmla="*/ 864096 h 2606822"/>
              <a:gd name="connsiteX7" fmla="*/ 2016224 w 2124141"/>
              <a:gd name="connsiteY7" fmla="*/ 1872208 h 2606822"/>
              <a:gd name="connsiteX8" fmla="*/ 864096 w 2124141"/>
              <a:gd name="connsiteY8" fmla="*/ 2160240 h 2606822"/>
              <a:gd name="connsiteX0" fmla="*/ 864096 w 2052133"/>
              <a:gd name="connsiteY0" fmla="*/ 0 h 2606822"/>
              <a:gd name="connsiteX1" fmla="*/ 864096 w 2052133"/>
              <a:gd name="connsiteY1" fmla="*/ 0 h 2606822"/>
              <a:gd name="connsiteX2" fmla="*/ 936104 w 2052133"/>
              <a:gd name="connsiteY2" fmla="*/ 216024 h 2606822"/>
              <a:gd name="connsiteX3" fmla="*/ 720080 w 2052133"/>
              <a:gd name="connsiteY3" fmla="*/ 504056 h 2606822"/>
              <a:gd name="connsiteX4" fmla="*/ 0 w 2052133"/>
              <a:gd name="connsiteY4" fmla="*/ 720080 h 2606822"/>
              <a:gd name="connsiteX5" fmla="*/ 648072 w 2052133"/>
              <a:gd name="connsiteY5" fmla="*/ 1584176 h 2606822"/>
              <a:gd name="connsiteX6" fmla="*/ 1512168 w 2052133"/>
              <a:gd name="connsiteY6" fmla="*/ 720080 h 2606822"/>
              <a:gd name="connsiteX7" fmla="*/ 2016224 w 2052133"/>
              <a:gd name="connsiteY7" fmla="*/ 1872208 h 2606822"/>
              <a:gd name="connsiteX8" fmla="*/ 864096 w 2052133"/>
              <a:gd name="connsiteY8" fmla="*/ 2160240 h 2606822"/>
              <a:gd name="connsiteX0" fmla="*/ 864096 w 2052133"/>
              <a:gd name="connsiteY0" fmla="*/ 0 h 2606822"/>
              <a:gd name="connsiteX1" fmla="*/ 864096 w 2052133"/>
              <a:gd name="connsiteY1" fmla="*/ 0 h 2606822"/>
              <a:gd name="connsiteX2" fmla="*/ 936104 w 2052133"/>
              <a:gd name="connsiteY2" fmla="*/ 216024 h 2606822"/>
              <a:gd name="connsiteX3" fmla="*/ 720080 w 2052133"/>
              <a:gd name="connsiteY3" fmla="*/ 504056 h 2606822"/>
              <a:gd name="connsiteX4" fmla="*/ 0 w 2052133"/>
              <a:gd name="connsiteY4" fmla="*/ 720080 h 2606822"/>
              <a:gd name="connsiteX5" fmla="*/ 648072 w 2052133"/>
              <a:gd name="connsiteY5" fmla="*/ 1584176 h 2606822"/>
              <a:gd name="connsiteX6" fmla="*/ 1512168 w 2052133"/>
              <a:gd name="connsiteY6" fmla="*/ 720080 h 2606822"/>
              <a:gd name="connsiteX7" fmla="*/ 2016224 w 2052133"/>
              <a:gd name="connsiteY7" fmla="*/ 1656184 h 2606822"/>
              <a:gd name="connsiteX8" fmla="*/ 864096 w 2052133"/>
              <a:gd name="connsiteY8" fmla="*/ 2160240 h 2606822"/>
              <a:gd name="connsiteX0" fmla="*/ 864096 w 2052133"/>
              <a:gd name="connsiteY0" fmla="*/ 0 h 2606822"/>
              <a:gd name="connsiteX1" fmla="*/ 864096 w 2052133"/>
              <a:gd name="connsiteY1" fmla="*/ 0 h 2606822"/>
              <a:gd name="connsiteX2" fmla="*/ 936104 w 2052133"/>
              <a:gd name="connsiteY2" fmla="*/ 216024 h 2606822"/>
              <a:gd name="connsiteX3" fmla="*/ 720080 w 2052133"/>
              <a:gd name="connsiteY3" fmla="*/ 504056 h 2606822"/>
              <a:gd name="connsiteX4" fmla="*/ 0 w 2052133"/>
              <a:gd name="connsiteY4" fmla="*/ 720080 h 2606822"/>
              <a:gd name="connsiteX5" fmla="*/ 648072 w 2052133"/>
              <a:gd name="connsiteY5" fmla="*/ 1584176 h 2606822"/>
              <a:gd name="connsiteX6" fmla="*/ 1512168 w 2052133"/>
              <a:gd name="connsiteY6" fmla="*/ 720080 h 2606822"/>
              <a:gd name="connsiteX7" fmla="*/ 2016224 w 2052133"/>
              <a:gd name="connsiteY7" fmla="*/ 1656184 h 2606822"/>
              <a:gd name="connsiteX8" fmla="*/ 864096 w 2052133"/>
              <a:gd name="connsiteY8" fmla="*/ 2160240 h 2606822"/>
              <a:gd name="connsiteX0" fmla="*/ 864096 w 2052133"/>
              <a:gd name="connsiteY0" fmla="*/ 0 h 2606822"/>
              <a:gd name="connsiteX1" fmla="*/ 864096 w 2052133"/>
              <a:gd name="connsiteY1" fmla="*/ 0 h 2606822"/>
              <a:gd name="connsiteX2" fmla="*/ 936104 w 2052133"/>
              <a:gd name="connsiteY2" fmla="*/ 216024 h 2606822"/>
              <a:gd name="connsiteX3" fmla="*/ 720080 w 2052133"/>
              <a:gd name="connsiteY3" fmla="*/ 504056 h 2606822"/>
              <a:gd name="connsiteX4" fmla="*/ 0 w 2052133"/>
              <a:gd name="connsiteY4" fmla="*/ 720080 h 2606822"/>
              <a:gd name="connsiteX5" fmla="*/ 648072 w 2052133"/>
              <a:gd name="connsiteY5" fmla="*/ 1584176 h 2606822"/>
              <a:gd name="connsiteX6" fmla="*/ 1512168 w 2052133"/>
              <a:gd name="connsiteY6" fmla="*/ 720080 h 2606822"/>
              <a:gd name="connsiteX7" fmla="*/ 2016224 w 2052133"/>
              <a:gd name="connsiteY7" fmla="*/ 1656184 h 2606822"/>
              <a:gd name="connsiteX8" fmla="*/ 864096 w 2052133"/>
              <a:gd name="connsiteY8" fmla="*/ 2160240 h 2606822"/>
              <a:gd name="connsiteX0" fmla="*/ 864096 w 2094661"/>
              <a:gd name="connsiteY0" fmla="*/ 0 h 2606822"/>
              <a:gd name="connsiteX1" fmla="*/ 864096 w 2094661"/>
              <a:gd name="connsiteY1" fmla="*/ 0 h 2606822"/>
              <a:gd name="connsiteX2" fmla="*/ 936104 w 2094661"/>
              <a:gd name="connsiteY2" fmla="*/ 216024 h 2606822"/>
              <a:gd name="connsiteX3" fmla="*/ 720080 w 2094661"/>
              <a:gd name="connsiteY3" fmla="*/ 504056 h 2606822"/>
              <a:gd name="connsiteX4" fmla="*/ 0 w 2094661"/>
              <a:gd name="connsiteY4" fmla="*/ 720080 h 2606822"/>
              <a:gd name="connsiteX5" fmla="*/ 648072 w 2094661"/>
              <a:gd name="connsiteY5" fmla="*/ 1584176 h 2606822"/>
              <a:gd name="connsiteX6" fmla="*/ 1512168 w 2094661"/>
              <a:gd name="connsiteY6" fmla="*/ 720080 h 2606822"/>
              <a:gd name="connsiteX7" fmla="*/ 2088232 w 2094661"/>
              <a:gd name="connsiteY7" fmla="*/ 1656184 h 2606822"/>
              <a:gd name="connsiteX8" fmla="*/ 864096 w 2094661"/>
              <a:gd name="connsiteY8" fmla="*/ 2160240 h 2606822"/>
              <a:gd name="connsiteX0" fmla="*/ 864096 w 2094661"/>
              <a:gd name="connsiteY0" fmla="*/ 0 h 2534814"/>
              <a:gd name="connsiteX1" fmla="*/ 864096 w 2094661"/>
              <a:gd name="connsiteY1" fmla="*/ 0 h 2534814"/>
              <a:gd name="connsiteX2" fmla="*/ 936104 w 2094661"/>
              <a:gd name="connsiteY2" fmla="*/ 216024 h 2534814"/>
              <a:gd name="connsiteX3" fmla="*/ 720080 w 2094661"/>
              <a:gd name="connsiteY3" fmla="*/ 504056 h 2534814"/>
              <a:gd name="connsiteX4" fmla="*/ 0 w 2094661"/>
              <a:gd name="connsiteY4" fmla="*/ 720080 h 2534814"/>
              <a:gd name="connsiteX5" fmla="*/ 648072 w 2094661"/>
              <a:gd name="connsiteY5" fmla="*/ 1584176 h 2534814"/>
              <a:gd name="connsiteX6" fmla="*/ 1512168 w 2094661"/>
              <a:gd name="connsiteY6" fmla="*/ 720080 h 2534814"/>
              <a:gd name="connsiteX7" fmla="*/ 2088232 w 2094661"/>
              <a:gd name="connsiteY7" fmla="*/ 1656184 h 2534814"/>
              <a:gd name="connsiteX8" fmla="*/ 1008112 w 2094661"/>
              <a:gd name="connsiteY8" fmla="*/ 2088232 h 2534814"/>
              <a:gd name="connsiteX0" fmla="*/ 864096 w 2094661"/>
              <a:gd name="connsiteY0" fmla="*/ 0 h 2290378"/>
              <a:gd name="connsiteX1" fmla="*/ 864096 w 2094661"/>
              <a:gd name="connsiteY1" fmla="*/ 0 h 2290378"/>
              <a:gd name="connsiteX2" fmla="*/ 936104 w 2094661"/>
              <a:gd name="connsiteY2" fmla="*/ 216024 h 2290378"/>
              <a:gd name="connsiteX3" fmla="*/ 720080 w 2094661"/>
              <a:gd name="connsiteY3" fmla="*/ 504056 h 2290378"/>
              <a:gd name="connsiteX4" fmla="*/ 0 w 2094661"/>
              <a:gd name="connsiteY4" fmla="*/ 720080 h 2290378"/>
              <a:gd name="connsiteX5" fmla="*/ 648072 w 2094661"/>
              <a:gd name="connsiteY5" fmla="*/ 1584176 h 2290378"/>
              <a:gd name="connsiteX6" fmla="*/ 1512168 w 2094661"/>
              <a:gd name="connsiteY6" fmla="*/ 720080 h 2290378"/>
              <a:gd name="connsiteX7" fmla="*/ 2088232 w 2094661"/>
              <a:gd name="connsiteY7" fmla="*/ 1656184 h 2290378"/>
              <a:gd name="connsiteX8" fmla="*/ 1008112 w 2094661"/>
              <a:gd name="connsiteY8" fmla="*/ 2088232 h 2290378"/>
              <a:gd name="connsiteX0" fmla="*/ 864096 w 2094661"/>
              <a:gd name="connsiteY0" fmla="*/ 0 h 2290378"/>
              <a:gd name="connsiteX1" fmla="*/ 936104 w 2094661"/>
              <a:gd name="connsiteY1" fmla="*/ 216024 h 2290378"/>
              <a:gd name="connsiteX2" fmla="*/ 720080 w 2094661"/>
              <a:gd name="connsiteY2" fmla="*/ 504056 h 2290378"/>
              <a:gd name="connsiteX3" fmla="*/ 0 w 2094661"/>
              <a:gd name="connsiteY3" fmla="*/ 720080 h 2290378"/>
              <a:gd name="connsiteX4" fmla="*/ 648072 w 2094661"/>
              <a:gd name="connsiteY4" fmla="*/ 1584176 h 2290378"/>
              <a:gd name="connsiteX5" fmla="*/ 1512168 w 2094661"/>
              <a:gd name="connsiteY5" fmla="*/ 720080 h 2290378"/>
              <a:gd name="connsiteX6" fmla="*/ 2088232 w 2094661"/>
              <a:gd name="connsiteY6" fmla="*/ 1656184 h 2290378"/>
              <a:gd name="connsiteX7" fmla="*/ 1008112 w 2094661"/>
              <a:gd name="connsiteY7" fmla="*/ 2088232 h 2290378"/>
              <a:gd name="connsiteX0" fmla="*/ 864096 w 2094661"/>
              <a:gd name="connsiteY0" fmla="*/ 0 h 2290378"/>
              <a:gd name="connsiteX1" fmla="*/ 1008112 w 2094661"/>
              <a:gd name="connsiteY1" fmla="*/ 144016 h 2290378"/>
              <a:gd name="connsiteX2" fmla="*/ 720080 w 2094661"/>
              <a:gd name="connsiteY2" fmla="*/ 504056 h 2290378"/>
              <a:gd name="connsiteX3" fmla="*/ 0 w 2094661"/>
              <a:gd name="connsiteY3" fmla="*/ 720080 h 2290378"/>
              <a:gd name="connsiteX4" fmla="*/ 648072 w 2094661"/>
              <a:gd name="connsiteY4" fmla="*/ 1584176 h 2290378"/>
              <a:gd name="connsiteX5" fmla="*/ 1512168 w 2094661"/>
              <a:gd name="connsiteY5" fmla="*/ 720080 h 2290378"/>
              <a:gd name="connsiteX6" fmla="*/ 2088232 w 2094661"/>
              <a:gd name="connsiteY6" fmla="*/ 1656184 h 2290378"/>
              <a:gd name="connsiteX7" fmla="*/ 1008112 w 2094661"/>
              <a:gd name="connsiteY7" fmla="*/ 2088232 h 2290378"/>
              <a:gd name="connsiteX0" fmla="*/ 864096 w 2094661"/>
              <a:gd name="connsiteY0" fmla="*/ 72008 h 2362386"/>
              <a:gd name="connsiteX1" fmla="*/ 1080120 w 2094661"/>
              <a:gd name="connsiteY1" fmla="*/ 0 h 2362386"/>
              <a:gd name="connsiteX2" fmla="*/ 1008112 w 2094661"/>
              <a:gd name="connsiteY2" fmla="*/ 216024 h 2362386"/>
              <a:gd name="connsiteX3" fmla="*/ 720080 w 2094661"/>
              <a:gd name="connsiteY3" fmla="*/ 576064 h 2362386"/>
              <a:gd name="connsiteX4" fmla="*/ 0 w 2094661"/>
              <a:gd name="connsiteY4" fmla="*/ 792088 h 2362386"/>
              <a:gd name="connsiteX5" fmla="*/ 648072 w 2094661"/>
              <a:gd name="connsiteY5" fmla="*/ 1656184 h 2362386"/>
              <a:gd name="connsiteX6" fmla="*/ 1512168 w 2094661"/>
              <a:gd name="connsiteY6" fmla="*/ 792088 h 2362386"/>
              <a:gd name="connsiteX7" fmla="*/ 2088232 w 2094661"/>
              <a:gd name="connsiteY7" fmla="*/ 1728192 h 2362386"/>
              <a:gd name="connsiteX8" fmla="*/ 1008112 w 2094661"/>
              <a:gd name="connsiteY8" fmla="*/ 2160240 h 2362386"/>
              <a:gd name="connsiteX0" fmla="*/ 864096 w 2094661"/>
              <a:gd name="connsiteY0" fmla="*/ 0 h 2290378"/>
              <a:gd name="connsiteX1" fmla="*/ 1008112 w 2094661"/>
              <a:gd name="connsiteY1" fmla="*/ 144016 h 2290378"/>
              <a:gd name="connsiteX2" fmla="*/ 720080 w 2094661"/>
              <a:gd name="connsiteY2" fmla="*/ 504056 h 2290378"/>
              <a:gd name="connsiteX3" fmla="*/ 0 w 2094661"/>
              <a:gd name="connsiteY3" fmla="*/ 720080 h 2290378"/>
              <a:gd name="connsiteX4" fmla="*/ 648072 w 2094661"/>
              <a:gd name="connsiteY4" fmla="*/ 1584176 h 2290378"/>
              <a:gd name="connsiteX5" fmla="*/ 1512168 w 2094661"/>
              <a:gd name="connsiteY5" fmla="*/ 720080 h 2290378"/>
              <a:gd name="connsiteX6" fmla="*/ 2088232 w 2094661"/>
              <a:gd name="connsiteY6" fmla="*/ 1656184 h 2290378"/>
              <a:gd name="connsiteX7" fmla="*/ 1008112 w 2094661"/>
              <a:gd name="connsiteY7" fmla="*/ 2088232 h 2290378"/>
              <a:gd name="connsiteX0" fmla="*/ 864096 w 2094661"/>
              <a:gd name="connsiteY0" fmla="*/ 216024 h 2506402"/>
              <a:gd name="connsiteX1" fmla="*/ 1080120 w 2094661"/>
              <a:gd name="connsiteY1" fmla="*/ 0 h 2506402"/>
              <a:gd name="connsiteX2" fmla="*/ 1008112 w 2094661"/>
              <a:gd name="connsiteY2" fmla="*/ 360040 h 2506402"/>
              <a:gd name="connsiteX3" fmla="*/ 720080 w 2094661"/>
              <a:gd name="connsiteY3" fmla="*/ 720080 h 2506402"/>
              <a:gd name="connsiteX4" fmla="*/ 0 w 2094661"/>
              <a:gd name="connsiteY4" fmla="*/ 936104 h 2506402"/>
              <a:gd name="connsiteX5" fmla="*/ 648072 w 2094661"/>
              <a:gd name="connsiteY5" fmla="*/ 1800200 h 2506402"/>
              <a:gd name="connsiteX6" fmla="*/ 1512168 w 2094661"/>
              <a:gd name="connsiteY6" fmla="*/ 936104 h 2506402"/>
              <a:gd name="connsiteX7" fmla="*/ 2088232 w 2094661"/>
              <a:gd name="connsiteY7" fmla="*/ 1872208 h 2506402"/>
              <a:gd name="connsiteX8" fmla="*/ 1008112 w 2094661"/>
              <a:gd name="connsiteY8" fmla="*/ 2304256 h 2506402"/>
              <a:gd name="connsiteX0" fmla="*/ 864096 w 2094661"/>
              <a:gd name="connsiteY0" fmla="*/ 720080 h 3010458"/>
              <a:gd name="connsiteX1" fmla="*/ 504056 w 2094661"/>
              <a:gd name="connsiteY1" fmla="*/ 0 h 3010458"/>
              <a:gd name="connsiteX2" fmla="*/ 1080120 w 2094661"/>
              <a:gd name="connsiteY2" fmla="*/ 504056 h 3010458"/>
              <a:gd name="connsiteX3" fmla="*/ 1008112 w 2094661"/>
              <a:gd name="connsiteY3" fmla="*/ 864096 h 3010458"/>
              <a:gd name="connsiteX4" fmla="*/ 720080 w 2094661"/>
              <a:gd name="connsiteY4" fmla="*/ 1224136 h 3010458"/>
              <a:gd name="connsiteX5" fmla="*/ 0 w 2094661"/>
              <a:gd name="connsiteY5" fmla="*/ 1440160 h 3010458"/>
              <a:gd name="connsiteX6" fmla="*/ 648072 w 2094661"/>
              <a:gd name="connsiteY6" fmla="*/ 2304256 h 3010458"/>
              <a:gd name="connsiteX7" fmla="*/ 1512168 w 2094661"/>
              <a:gd name="connsiteY7" fmla="*/ 1440160 h 3010458"/>
              <a:gd name="connsiteX8" fmla="*/ 2088232 w 2094661"/>
              <a:gd name="connsiteY8" fmla="*/ 2376264 h 3010458"/>
              <a:gd name="connsiteX9" fmla="*/ 1008112 w 2094661"/>
              <a:gd name="connsiteY9" fmla="*/ 2808312 h 3010458"/>
              <a:gd name="connsiteX0" fmla="*/ 864096 w 2094661"/>
              <a:gd name="connsiteY0" fmla="*/ 720080 h 3010458"/>
              <a:gd name="connsiteX1" fmla="*/ 0 w 2094661"/>
              <a:gd name="connsiteY1" fmla="*/ 720080 h 3010458"/>
              <a:gd name="connsiteX2" fmla="*/ 504056 w 2094661"/>
              <a:gd name="connsiteY2" fmla="*/ 0 h 3010458"/>
              <a:gd name="connsiteX3" fmla="*/ 1080120 w 2094661"/>
              <a:gd name="connsiteY3" fmla="*/ 504056 h 3010458"/>
              <a:gd name="connsiteX4" fmla="*/ 1008112 w 2094661"/>
              <a:gd name="connsiteY4" fmla="*/ 864096 h 3010458"/>
              <a:gd name="connsiteX5" fmla="*/ 720080 w 2094661"/>
              <a:gd name="connsiteY5" fmla="*/ 1224136 h 3010458"/>
              <a:gd name="connsiteX6" fmla="*/ 0 w 2094661"/>
              <a:gd name="connsiteY6" fmla="*/ 1440160 h 3010458"/>
              <a:gd name="connsiteX7" fmla="*/ 648072 w 2094661"/>
              <a:gd name="connsiteY7" fmla="*/ 2304256 h 3010458"/>
              <a:gd name="connsiteX8" fmla="*/ 1512168 w 2094661"/>
              <a:gd name="connsiteY8" fmla="*/ 1440160 h 3010458"/>
              <a:gd name="connsiteX9" fmla="*/ 2088232 w 2094661"/>
              <a:gd name="connsiteY9" fmla="*/ 2376264 h 3010458"/>
              <a:gd name="connsiteX10" fmla="*/ 1008112 w 2094661"/>
              <a:gd name="connsiteY10" fmla="*/ 2808312 h 3010458"/>
              <a:gd name="connsiteX0" fmla="*/ 864096 w 2094661"/>
              <a:gd name="connsiteY0" fmla="*/ 720080 h 3010458"/>
              <a:gd name="connsiteX1" fmla="*/ 504056 w 2094661"/>
              <a:gd name="connsiteY1" fmla="*/ 0 h 3010458"/>
              <a:gd name="connsiteX2" fmla="*/ 1080120 w 2094661"/>
              <a:gd name="connsiteY2" fmla="*/ 504056 h 3010458"/>
              <a:gd name="connsiteX3" fmla="*/ 1008112 w 2094661"/>
              <a:gd name="connsiteY3" fmla="*/ 864096 h 3010458"/>
              <a:gd name="connsiteX4" fmla="*/ 720080 w 2094661"/>
              <a:gd name="connsiteY4" fmla="*/ 1224136 h 3010458"/>
              <a:gd name="connsiteX5" fmla="*/ 0 w 2094661"/>
              <a:gd name="connsiteY5" fmla="*/ 1440160 h 3010458"/>
              <a:gd name="connsiteX6" fmla="*/ 648072 w 2094661"/>
              <a:gd name="connsiteY6" fmla="*/ 2304256 h 3010458"/>
              <a:gd name="connsiteX7" fmla="*/ 1512168 w 2094661"/>
              <a:gd name="connsiteY7" fmla="*/ 1440160 h 3010458"/>
              <a:gd name="connsiteX8" fmla="*/ 2088232 w 2094661"/>
              <a:gd name="connsiteY8" fmla="*/ 2376264 h 3010458"/>
              <a:gd name="connsiteX9" fmla="*/ 1008112 w 2094661"/>
              <a:gd name="connsiteY9" fmla="*/ 2808312 h 3010458"/>
              <a:gd name="connsiteX0" fmla="*/ 864096 w 2094661"/>
              <a:gd name="connsiteY0" fmla="*/ 216024 h 2506402"/>
              <a:gd name="connsiteX1" fmla="*/ 1080120 w 2094661"/>
              <a:gd name="connsiteY1" fmla="*/ 0 h 2506402"/>
              <a:gd name="connsiteX2" fmla="*/ 1008112 w 2094661"/>
              <a:gd name="connsiteY2" fmla="*/ 360040 h 2506402"/>
              <a:gd name="connsiteX3" fmla="*/ 720080 w 2094661"/>
              <a:gd name="connsiteY3" fmla="*/ 720080 h 2506402"/>
              <a:gd name="connsiteX4" fmla="*/ 0 w 2094661"/>
              <a:gd name="connsiteY4" fmla="*/ 936104 h 2506402"/>
              <a:gd name="connsiteX5" fmla="*/ 648072 w 2094661"/>
              <a:gd name="connsiteY5" fmla="*/ 1800200 h 2506402"/>
              <a:gd name="connsiteX6" fmla="*/ 1512168 w 2094661"/>
              <a:gd name="connsiteY6" fmla="*/ 936104 h 2506402"/>
              <a:gd name="connsiteX7" fmla="*/ 2088232 w 2094661"/>
              <a:gd name="connsiteY7" fmla="*/ 1872208 h 2506402"/>
              <a:gd name="connsiteX8" fmla="*/ 1008112 w 2094661"/>
              <a:gd name="connsiteY8" fmla="*/ 2304256 h 2506402"/>
              <a:gd name="connsiteX0" fmla="*/ 864096 w 2094661"/>
              <a:gd name="connsiteY0" fmla="*/ 0 h 2290378"/>
              <a:gd name="connsiteX1" fmla="*/ 1008112 w 2094661"/>
              <a:gd name="connsiteY1" fmla="*/ 144016 h 2290378"/>
              <a:gd name="connsiteX2" fmla="*/ 720080 w 2094661"/>
              <a:gd name="connsiteY2" fmla="*/ 504056 h 2290378"/>
              <a:gd name="connsiteX3" fmla="*/ 0 w 2094661"/>
              <a:gd name="connsiteY3" fmla="*/ 720080 h 2290378"/>
              <a:gd name="connsiteX4" fmla="*/ 648072 w 2094661"/>
              <a:gd name="connsiteY4" fmla="*/ 1584176 h 2290378"/>
              <a:gd name="connsiteX5" fmla="*/ 1512168 w 2094661"/>
              <a:gd name="connsiteY5" fmla="*/ 720080 h 2290378"/>
              <a:gd name="connsiteX6" fmla="*/ 2088232 w 2094661"/>
              <a:gd name="connsiteY6" fmla="*/ 1656184 h 2290378"/>
              <a:gd name="connsiteX7" fmla="*/ 1008112 w 2094661"/>
              <a:gd name="connsiteY7" fmla="*/ 2088232 h 2290378"/>
              <a:gd name="connsiteX0" fmla="*/ 864096 w 2094661"/>
              <a:gd name="connsiteY0" fmla="*/ 0 h 2290378"/>
              <a:gd name="connsiteX1" fmla="*/ 720080 w 2094661"/>
              <a:gd name="connsiteY1" fmla="*/ 504056 h 2290378"/>
              <a:gd name="connsiteX2" fmla="*/ 0 w 2094661"/>
              <a:gd name="connsiteY2" fmla="*/ 720080 h 2290378"/>
              <a:gd name="connsiteX3" fmla="*/ 648072 w 2094661"/>
              <a:gd name="connsiteY3" fmla="*/ 1584176 h 2290378"/>
              <a:gd name="connsiteX4" fmla="*/ 1512168 w 2094661"/>
              <a:gd name="connsiteY4" fmla="*/ 720080 h 2290378"/>
              <a:gd name="connsiteX5" fmla="*/ 2088232 w 2094661"/>
              <a:gd name="connsiteY5" fmla="*/ 1656184 h 2290378"/>
              <a:gd name="connsiteX6" fmla="*/ 1008112 w 2094661"/>
              <a:gd name="connsiteY6" fmla="*/ 2088232 h 2290378"/>
              <a:gd name="connsiteX0" fmla="*/ 864096 w 2094661"/>
              <a:gd name="connsiteY0" fmla="*/ 0 h 2290378"/>
              <a:gd name="connsiteX1" fmla="*/ 720080 w 2094661"/>
              <a:gd name="connsiteY1" fmla="*/ 504056 h 2290378"/>
              <a:gd name="connsiteX2" fmla="*/ 0 w 2094661"/>
              <a:gd name="connsiteY2" fmla="*/ 720080 h 2290378"/>
              <a:gd name="connsiteX3" fmla="*/ 648072 w 2094661"/>
              <a:gd name="connsiteY3" fmla="*/ 1584176 h 2290378"/>
              <a:gd name="connsiteX4" fmla="*/ 1512168 w 2094661"/>
              <a:gd name="connsiteY4" fmla="*/ 720080 h 2290378"/>
              <a:gd name="connsiteX5" fmla="*/ 2088232 w 2094661"/>
              <a:gd name="connsiteY5" fmla="*/ 1656184 h 2290378"/>
              <a:gd name="connsiteX6" fmla="*/ 1008112 w 2094661"/>
              <a:gd name="connsiteY6" fmla="*/ 2088232 h 2290378"/>
              <a:gd name="connsiteX0" fmla="*/ 864096 w 2094661"/>
              <a:gd name="connsiteY0" fmla="*/ 0 h 2290378"/>
              <a:gd name="connsiteX1" fmla="*/ 648072 w 2094661"/>
              <a:gd name="connsiteY1" fmla="*/ 432048 h 2290378"/>
              <a:gd name="connsiteX2" fmla="*/ 0 w 2094661"/>
              <a:gd name="connsiteY2" fmla="*/ 720080 h 2290378"/>
              <a:gd name="connsiteX3" fmla="*/ 648072 w 2094661"/>
              <a:gd name="connsiteY3" fmla="*/ 1584176 h 2290378"/>
              <a:gd name="connsiteX4" fmla="*/ 1512168 w 2094661"/>
              <a:gd name="connsiteY4" fmla="*/ 720080 h 2290378"/>
              <a:gd name="connsiteX5" fmla="*/ 2088232 w 2094661"/>
              <a:gd name="connsiteY5" fmla="*/ 1656184 h 2290378"/>
              <a:gd name="connsiteX6" fmla="*/ 1008112 w 2094661"/>
              <a:gd name="connsiteY6" fmla="*/ 2088232 h 2290378"/>
              <a:gd name="connsiteX0" fmla="*/ 864096 w 2094661"/>
              <a:gd name="connsiteY0" fmla="*/ 0 h 2290378"/>
              <a:gd name="connsiteX1" fmla="*/ 648072 w 2094661"/>
              <a:gd name="connsiteY1" fmla="*/ 432048 h 2290378"/>
              <a:gd name="connsiteX2" fmla="*/ 0 w 2094661"/>
              <a:gd name="connsiteY2" fmla="*/ 720080 h 2290378"/>
              <a:gd name="connsiteX3" fmla="*/ 648072 w 2094661"/>
              <a:gd name="connsiteY3" fmla="*/ 1584176 h 2290378"/>
              <a:gd name="connsiteX4" fmla="*/ 1512168 w 2094661"/>
              <a:gd name="connsiteY4" fmla="*/ 720080 h 2290378"/>
              <a:gd name="connsiteX5" fmla="*/ 2088232 w 2094661"/>
              <a:gd name="connsiteY5" fmla="*/ 1656184 h 2290378"/>
              <a:gd name="connsiteX6" fmla="*/ 1008112 w 2094661"/>
              <a:gd name="connsiteY6" fmla="*/ 2088232 h 2290378"/>
              <a:gd name="connsiteX0" fmla="*/ 864096 w 2094661"/>
              <a:gd name="connsiteY0" fmla="*/ 0 h 2290378"/>
              <a:gd name="connsiteX1" fmla="*/ 648072 w 2094661"/>
              <a:gd name="connsiteY1" fmla="*/ 432048 h 2290378"/>
              <a:gd name="connsiteX2" fmla="*/ 0 w 2094661"/>
              <a:gd name="connsiteY2" fmla="*/ 720080 h 2290378"/>
              <a:gd name="connsiteX3" fmla="*/ 648072 w 2094661"/>
              <a:gd name="connsiteY3" fmla="*/ 1584176 h 2290378"/>
              <a:gd name="connsiteX4" fmla="*/ 1512168 w 2094661"/>
              <a:gd name="connsiteY4" fmla="*/ 720080 h 2290378"/>
              <a:gd name="connsiteX5" fmla="*/ 2088232 w 2094661"/>
              <a:gd name="connsiteY5" fmla="*/ 1656184 h 2290378"/>
              <a:gd name="connsiteX6" fmla="*/ 1008112 w 2094661"/>
              <a:gd name="connsiteY6" fmla="*/ 2088232 h 2290378"/>
              <a:gd name="connsiteX0" fmla="*/ 864096 w 2094661"/>
              <a:gd name="connsiteY0" fmla="*/ 1693 h 2292071"/>
              <a:gd name="connsiteX1" fmla="*/ 1512168 w 2094661"/>
              <a:gd name="connsiteY1" fmla="*/ 361733 h 2292071"/>
              <a:gd name="connsiteX2" fmla="*/ 648072 w 2094661"/>
              <a:gd name="connsiteY2" fmla="*/ 433741 h 2292071"/>
              <a:gd name="connsiteX3" fmla="*/ 0 w 2094661"/>
              <a:gd name="connsiteY3" fmla="*/ 721773 h 2292071"/>
              <a:gd name="connsiteX4" fmla="*/ 648072 w 2094661"/>
              <a:gd name="connsiteY4" fmla="*/ 1585869 h 2292071"/>
              <a:gd name="connsiteX5" fmla="*/ 1512168 w 2094661"/>
              <a:gd name="connsiteY5" fmla="*/ 721773 h 2292071"/>
              <a:gd name="connsiteX6" fmla="*/ 2088232 w 2094661"/>
              <a:gd name="connsiteY6" fmla="*/ 1657877 h 2292071"/>
              <a:gd name="connsiteX7" fmla="*/ 1008112 w 2094661"/>
              <a:gd name="connsiteY7" fmla="*/ 2089925 h 2292071"/>
              <a:gd name="connsiteX0" fmla="*/ 2088232 w 2094661"/>
              <a:gd name="connsiteY0" fmla="*/ 1693 h 2940142"/>
              <a:gd name="connsiteX1" fmla="*/ 1512168 w 2094661"/>
              <a:gd name="connsiteY1" fmla="*/ 1009804 h 2940142"/>
              <a:gd name="connsiteX2" fmla="*/ 648072 w 2094661"/>
              <a:gd name="connsiteY2" fmla="*/ 1081812 h 2940142"/>
              <a:gd name="connsiteX3" fmla="*/ 0 w 2094661"/>
              <a:gd name="connsiteY3" fmla="*/ 1369844 h 2940142"/>
              <a:gd name="connsiteX4" fmla="*/ 648072 w 2094661"/>
              <a:gd name="connsiteY4" fmla="*/ 2233940 h 2940142"/>
              <a:gd name="connsiteX5" fmla="*/ 1512168 w 2094661"/>
              <a:gd name="connsiteY5" fmla="*/ 1369844 h 2940142"/>
              <a:gd name="connsiteX6" fmla="*/ 2088232 w 2094661"/>
              <a:gd name="connsiteY6" fmla="*/ 2305948 h 2940142"/>
              <a:gd name="connsiteX7" fmla="*/ 1008112 w 2094661"/>
              <a:gd name="connsiteY7" fmla="*/ 2737996 h 2940142"/>
              <a:gd name="connsiteX0" fmla="*/ 2088232 w 2094661"/>
              <a:gd name="connsiteY0" fmla="*/ 1693 h 2940142"/>
              <a:gd name="connsiteX1" fmla="*/ 1080120 w 2094661"/>
              <a:gd name="connsiteY1" fmla="*/ 721773 h 2940142"/>
              <a:gd name="connsiteX2" fmla="*/ 648072 w 2094661"/>
              <a:gd name="connsiteY2" fmla="*/ 1081812 h 2940142"/>
              <a:gd name="connsiteX3" fmla="*/ 0 w 2094661"/>
              <a:gd name="connsiteY3" fmla="*/ 1369844 h 2940142"/>
              <a:gd name="connsiteX4" fmla="*/ 648072 w 2094661"/>
              <a:gd name="connsiteY4" fmla="*/ 2233940 h 2940142"/>
              <a:gd name="connsiteX5" fmla="*/ 1512168 w 2094661"/>
              <a:gd name="connsiteY5" fmla="*/ 1369844 h 2940142"/>
              <a:gd name="connsiteX6" fmla="*/ 2088232 w 2094661"/>
              <a:gd name="connsiteY6" fmla="*/ 2305948 h 2940142"/>
              <a:gd name="connsiteX7" fmla="*/ 1008112 w 2094661"/>
              <a:gd name="connsiteY7" fmla="*/ 2737996 h 2940142"/>
              <a:gd name="connsiteX0" fmla="*/ 936104 w 2094661"/>
              <a:gd name="connsiteY0" fmla="*/ 1693 h 2580102"/>
              <a:gd name="connsiteX1" fmla="*/ 1080120 w 2094661"/>
              <a:gd name="connsiteY1" fmla="*/ 361733 h 2580102"/>
              <a:gd name="connsiteX2" fmla="*/ 648072 w 2094661"/>
              <a:gd name="connsiteY2" fmla="*/ 721772 h 2580102"/>
              <a:gd name="connsiteX3" fmla="*/ 0 w 2094661"/>
              <a:gd name="connsiteY3" fmla="*/ 1009804 h 2580102"/>
              <a:gd name="connsiteX4" fmla="*/ 648072 w 2094661"/>
              <a:gd name="connsiteY4" fmla="*/ 1873900 h 2580102"/>
              <a:gd name="connsiteX5" fmla="*/ 1512168 w 2094661"/>
              <a:gd name="connsiteY5" fmla="*/ 1009804 h 2580102"/>
              <a:gd name="connsiteX6" fmla="*/ 2088232 w 2094661"/>
              <a:gd name="connsiteY6" fmla="*/ 1945908 h 2580102"/>
              <a:gd name="connsiteX7" fmla="*/ 1008112 w 2094661"/>
              <a:gd name="connsiteY7" fmla="*/ 2377956 h 2580102"/>
              <a:gd name="connsiteX0" fmla="*/ 936104 w 2094661"/>
              <a:gd name="connsiteY0" fmla="*/ 1693 h 2580102"/>
              <a:gd name="connsiteX1" fmla="*/ 864096 w 2094661"/>
              <a:gd name="connsiteY1" fmla="*/ 361733 h 2580102"/>
              <a:gd name="connsiteX2" fmla="*/ 648072 w 2094661"/>
              <a:gd name="connsiteY2" fmla="*/ 721772 h 2580102"/>
              <a:gd name="connsiteX3" fmla="*/ 0 w 2094661"/>
              <a:gd name="connsiteY3" fmla="*/ 1009804 h 2580102"/>
              <a:gd name="connsiteX4" fmla="*/ 648072 w 2094661"/>
              <a:gd name="connsiteY4" fmla="*/ 1873900 h 2580102"/>
              <a:gd name="connsiteX5" fmla="*/ 1512168 w 2094661"/>
              <a:gd name="connsiteY5" fmla="*/ 1009804 h 2580102"/>
              <a:gd name="connsiteX6" fmla="*/ 2088232 w 2094661"/>
              <a:gd name="connsiteY6" fmla="*/ 1945908 h 2580102"/>
              <a:gd name="connsiteX7" fmla="*/ 1008112 w 2094661"/>
              <a:gd name="connsiteY7" fmla="*/ 2377956 h 2580102"/>
              <a:gd name="connsiteX0" fmla="*/ 936104 w 2094661"/>
              <a:gd name="connsiteY0" fmla="*/ 0 h 2578409"/>
              <a:gd name="connsiteX1" fmla="*/ 648072 w 2094661"/>
              <a:gd name="connsiteY1" fmla="*/ 720079 h 2578409"/>
              <a:gd name="connsiteX2" fmla="*/ 0 w 2094661"/>
              <a:gd name="connsiteY2" fmla="*/ 1008111 h 2578409"/>
              <a:gd name="connsiteX3" fmla="*/ 648072 w 2094661"/>
              <a:gd name="connsiteY3" fmla="*/ 1872207 h 2578409"/>
              <a:gd name="connsiteX4" fmla="*/ 1512168 w 2094661"/>
              <a:gd name="connsiteY4" fmla="*/ 1008111 h 2578409"/>
              <a:gd name="connsiteX5" fmla="*/ 2088232 w 2094661"/>
              <a:gd name="connsiteY5" fmla="*/ 1944215 h 2578409"/>
              <a:gd name="connsiteX6" fmla="*/ 1008112 w 2094661"/>
              <a:gd name="connsiteY6" fmla="*/ 2376263 h 2578409"/>
              <a:gd name="connsiteX0" fmla="*/ 936104 w 2094661"/>
              <a:gd name="connsiteY0" fmla="*/ 0 h 2578409"/>
              <a:gd name="connsiteX1" fmla="*/ 648072 w 2094661"/>
              <a:gd name="connsiteY1" fmla="*/ 720079 h 2578409"/>
              <a:gd name="connsiteX2" fmla="*/ 0 w 2094661"/>
              <a:gd name="connsiteY2" fmla="*/ 1008111 h 2578409"/>
              <a:gd name="connsiteX3" fmla="*/ 648072 w 2094661"/>
              <a:gd name="connsiteY3" fmla="*/ 1872207 h 2578409"/>
              <a:gd name="connsiteX4" fmla="*/ 1512168 w 2094661"/>
              <a:gd name="connsiteY4" fmla="*/ 1008111 h 2578409"/>
              <a:gd name="connsiteX5" fmla="*/ 2088232 w 2094661"/>
              <a:gd name="connsiteY5" fmla="*/ 1944215 h 2578409"/>
              <a:gd name="connsiteX6" fmla="*/ 1008112 w 2094661"/>
              <a:gd name="connsiteY6" fmla="*/ 2376263 h 2578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4661" h="2578409">
                <a:moveTo>
                  <a:pt x="936104" y="0"/>
                </a:moveTo>
                <a:cubicBezTo>
                  <a:pt x="876097" y="150017"/>
                  <a:pt x="1036902" y="527899"/>
                  <a:pt x="648072" y="720079"/>
                </a:cubicBezTo>
                <a:cubicBezTo>
                  <a:pt x="91620" y="793939"/>
                  <a:pt x="91730" y="517198"/>
                  <a:pt x="0" y="1008111"/>
                </a:cubicBezTo>
                <a:cubicBezTo>
                  <a:pt x="518148" y="1685671"/>
                  <a:pt x="371024" y="1509070"/>
                  <a:pt x="648072" y="1872207"/>
                </a:cubicBezTo>
                <a:cubicBezTo>
                  <a:pt x="640721" y="1903448"/>
                  <a:pt x="452584" y="654186"/>
                  <a:pt x="1512168" y="1008111"/>
                </a:cubicBezTo>
                <a:cubicBezTo>
                  <a:pt x="2052133" y="1278883"/>
                  <a:pt x="2094661" y="1638339"/>
                  <a:pt x="2088232" y="1944215"/>
                </a:cubicBezTo>
                <a:cubicBezTo>
                  <a:pt x="2052471" y="2329959"/>
                  <a:pt x="1798955" y="2578409"/>
                  <a:pt x="1008112" y="2376263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5" name="Группа 69"/>
          <p:cNvGrpSpPr/>
          <p:nvPr/>
        </p:nvGrpSpPr>
        <p:grpSpPr>
          <a:xfrm rot="1186808">
            <a:off x="2059475" y="5837339"/>
            <a:ext cx="4105038" cy="335976"/>
            <a:chOff x="251520" y="1124744"/>
            <a:chExt cx="8124058" cy="80517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6" name="Группа 4"/>
            <p:cNvGrpSpPr/>
            <p:nvPr/>
          </p:nvGrpSpPr>
          <p:grpSpPr>
            <a:xfrm>
              <a:off x="251520" y="1124744"/>
              <a:ext cx="8124058" cy="805176"/>
              <a:chOff x="-1" y="2404767"/>
              <a:chExt cx="8124058" cy="805176"/>
            </a:xfrm>
          </p:grpSpPr>
          <p:sp>
            <p:nvSpPr>
              <p:cNvPr id="73" name="Полилиния 72"/>
              <p:cNvSpPr/>
              <p:nvPr/>
            </p:nvSpPr>
            <p:spPr>
              <a:xfrm>
                <a:off x="866544" y="2636912"/>
                <a:ext cx="1401200" cy="504056"/>
              </a:xfrm>
              <a:custGeom>
                <a:avLst/>
                <a:gdLst>
                  <a:gd name="connsiteX0" fmla="*/ 0 w 1368152"/>
                  <a:gd name="connsiteY0" fmla="*/ 0 h 360040"/>
                  <a:gd name="connsiteX1" fmla="*/ 1368152 w 1368152"/>
                  <a:gd name="connsiteY1" fmla="*/ 0 h 360040"/>
                  <a:gd name="connsiteX2" fmla="*/ 1368152 w 1368152"/>
                  <a:gd name="connsiteY2" fmla="*/ 360040 h 360040"/>
                  <a:gd name="connsiteX3" fmla="*/ 0 w 1368152"/>
                  <a:gd name="connsiteY3" fmla="*/ 360040 h 360040"/>
                  <a:gd name="connsiteX4" fmla="*/ 0 w 1368152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94445 w 1462597"/>
                  <a:gd name="connsiteY0" fmla="*/ 0 h 360040"/>
                  <a:gd name="connsiteX1" fmla="*/ 1462597 w 1462597"/>
                  <a:gd name="connsiteY1" fmla="*/ 0 h 360040"/>
                  <a:gd name="connsiteX2" fmla="*/ 1462597 w 1462597"/>
                  <a:gd name="connsiteY2" fmla="*/ 360040 h 360040"/>
                  <a:gd name="connsiteX3" fmla="*/ 94445 w 1462597"/>
                  <a:gd name="connsiteY3" fmla="*/ 360040 h 360040"/>
                  <a:gd name="connsiteX4" fmla="*/ 94445 w 1462597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42965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06961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069610"/>
                  <a:gd name="connsiteY0" fmla="*/ 72008 h 360040"/>
                  <a:gd name="connsiteX1" fmla="*/ 1069610 w 1069610"/>
                  <a:gd name="connsiteY1" fmla="*/ 0 h 360040"/>
                  <a:gd name="connsiteX2" fmla="*/ 1069610 w 1069610"/>
                  <a:gd name="connsiteY2" fmla="*/ 360040 h 360040"/>
                  <a:gd name="connsiteX3" fmla="*/ 61498 w 1069610"/>
                  <a:gd name="connsiteY3" fmla="*/ 360040 h 360040"/>
                  <a:gd name="connsiteX4" fmla="*/ 61498 w 1069610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069610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17806 h 377846"/>
                  <a:gd name="connsiteX1" fmla="*/ 1285634 w 1285634"/>
                  <a:gd name="connsiteY1" fmla="*/ 17806 h 377846"/>
                  <a:gd name="connsiteX2" fmla="*/ 1285634 w 1285634"/>
                  <a:gd name="connsiteY2" fmla="*/ 377846 h 377846"/>
                  <a:gd name="connsiteX3" fmla="*/ 61498 w 1285634"/>
                  <a:gd name="connsiteY3" fmla="*/ 377846 h 377846"/>
                  <a:gd name="connsiteX4" fmla="*/ 61498 w 1285634"/>
                  <a:gd name="connsiteY4" fmla="*/ 17806 h 377846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17806 h 305838"/>
                  <a:gd name="connsiteX1" fmla="*/ 1285634 w 1285634"/>
                  <a:gd name="connsiteY1" fmla="*/ 17806 h 305838"/>
                  <a:gd name="connsiteX2" fmla="*/ 1285634 w 1285634"/>
                  <a:gd name="connsiteY2" fmla="*/ 305838 h 305838"/>
                  <a:gd name="connsiteX3" fmla="*/ 61498 w 1285634"/>
                  <a:gd name="connsiteY3" fmla="*/ 305838 h 305838"/>
                  <a:gd name="connsiteX4" fmla="*/ 61498 w 1285634"/>
                  <a:gd name="connsiteY4" fmla="*/ 17806 h 305838"/>
                  <a:gd name="connsiteX0" fmla="*/ 61498 w 1285634"/>
                  <a:gd name="connsiteY0" fmla="*/ 72008 h 360040"/>
                  <a:gd name="connsiteX1" fmla="*/ 1213626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13626"/>
                  <a:gd name="connsiteY0" fmla="*/ 72008 h 432048"/>
                  <a:gd name="connsiteX1" fmla="*/ 1213626 w 1213626"/>
                  <a:gd name="connsiteY1" fmla="*/ 0 h 432048"/>
                  <a:gd name="connsiteX2" fmla="*/ 1141618 w 1213626"/>
                  <a:gd name="connsiteY2" fmla="*/ 432048 h 432048"/>
                  <a:gd name="connsiteX3" fmla="*/ 61498 w 1213626"/>
                  <a:gd name="connsiteY3" fmla="*/ 360040 h 432048"/>
                  <a:gd name="connsiteX4" fmla="*/ 61498 w 1213626"/>
                  <a:gd name="connsiteY4" fmla="*/ 72008 h 432048"/>
                  <a:gd name="connsiteX0" fmla="*/ 61498 w 1203116"/>
                  <a:gd name="connsiteY0" fmla="*/ 17806 h 449854"/>
                  <a:gd name="connsiteX1" fmla="*/ 1203116 w 1203116"/>
                  <a:gd name="connsiteY1" fmla="*/ 17806 h 449854"/>
                  <a:gd name="connsiteX2" fmla="*/ 1131108 w 1203116"/>
                  <a:gd name="connsiteY2" fmla="*/ 449854 h 449854"/>
                  <a:gd name="connsiteX3" fmla="*/ 50988 w 1203116"/>
                  <a:gd name="connsiteY3" fmla="*/ 377846 h 449854"/>
                  <a:gd name="connsiteX4" fmla="*/ 61498 w 1203116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329192"/>
                  <a:gd name="connsiteY0" fmla="*/ 17806 h 377846"/>
                  <a:gd name="connsiteX1" fmla="*/ 1246674 w 1329192"/>
                  <a:gd name="connsiteY1" fmla="*/ 17806 h 377846"/>
                  <a:gd name="connsiteX2" fmla="*/ 1329192 w 1329192"/>
                  <a:gd name="connsiteY2" fmla="*/ 377846 h 377846"/>
                  <a:gd name="connsiteX3" fmla="*/ 94546 w 1329192"/>
                  <a:gd name="connsiteY3" fmla="*/ 377846 h 377846"/>
                  <a:gd name="connsiteX4" fmla="*/ 105056 w 1329192"/>
                  <a:gd name="connsiteY4" fmla="*/ 17806 h 377846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1200" h="504056">
                    <a:moveTo>
                      <a:pt x="105056" y="72008"/>
                    </a:moveTo>
                    <a:cubicBezTo>
                      <a:pt x="592505" y="54202"/>
                      <a:pt x="938253" y="38194"/>
                      <a:pt x="1401200" y="0"/>
                    </a:cubicBezTo>
                    <a:lnTo>
                      <a:pt x="1329192" y="504056"/>
                    </a:lnTo>
                    <a:cubicBezTo>
                      <a:pt x="1070304" y="383842"/>
                      <a:pt x="506095" y="456051"/>
                      <a:pt x="94546" y="432048"/>
                    </a:cubicBezTo>
                    <a:cubicBezTo>
                      <a:pt x="31383" y="292097"/>
                      <a:pt x="0" y="147997"/>
                      <a:pt x="105056" y="72008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74" name="Полилиния 73"/>
              <p:cNvSpPr/>
              <p:nvPr/>
            </p:nvSpPr>
            <p:spPr>
              <a:xfrm>
                <a:off x="2018673" y="2602382"/>
                <a:ext cx="2841360" cy="563454"/>
              </a:xfrm>
              <a:custGeom>
                <a:avLst/>
                <a:gdLst>
                  <a:gd name="connsiteX0" fmla="*/ 0 w 1368152"/>
                  <a:gd name="connsiteY0" fmla="*/ 0 h 360040"/>
                  <a:gd name="connsiteX1" fmla="*/ 1368152 w 1368152"/>
                  <a:gd name="connsiteY1" fmla="*/ 0 h 360040"/>
                  <a:gd name="connsiteX2" fmla="*/ 1368152 w 1368152"/>
                  <a:gd name="connsiteY2" fmla="*/ 360040 h 360040"/>
                  <a:gd name="connsiteX3" fmla="*/ 0 w 1368152"/>
                  <a:gd name="connsiteY3" fmla="*/ 360040 h 360040"/>
                  <a:gd name="connsiteX4" fmla="*/ 0 w 1368152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94445 w 1462597"/>
                  <a:gd name="connsiteY0" fmla="*/ 0 h 360040"/>
                  <a:gd name="connsiteX1" fmla="*/ 1462597 w 1462597"/>
                  <a:gd name="connsiteY1" fmla="*/ 0 h 360040"/>
                  <a:gd name="connsiteX2" fmla="*/ 1462597 w 1462597"/>
                  <a:gd name="connsiteY2" fmla="*/ 360040 h 360040"/>
                  <a:gd name="connsiteX3" fmla="*/ 94445 w 1462597"/>
                  <a:gd name="connsiteY3" fmla="*/ 360040 h 360040"/>
                  <a:gd name="connsiteX4" fmla="*/ 94445 w 1462597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42965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06961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069610"/>
                  <a:gd name="connsiteY0" fmla="*/ 72008 h 360040"/>
                  <a:gd name="connsiteX1" fmla="*/ 1069610 w 1069610"/>
                  <a:gd name="connsiteY1" fmla="*/ 0 h 360040"/>
                  <a:gd name="connsiteX2" fmla="*/ 1069610 w 1069610"/>
                  <a:gd name="connsiteY2" fmla="*/ 360040 h 360040"/>
                  <a:gd name="connsiteX3" fmla="*/ 61498 w 1069610"/>
                  <a:gd name="connsiteY3" fmla="*/ 360040 h 360040"/>
                  <a:gd name="connsiteX4" fmla="*/ 61498 w 1069610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069610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17806 h 377846"/>
                  <a:gd name="connsiteX1" fmla="*/ 1285634 w 1285634"/>
                  <a:gd name="connsiteY1" fmla="*/ 17806 h 377846"/>
                  <a:gd name="connsiteX2" fmla="*/ 1285634 w 1285634"/>
                  <a:gd name="connsiteY2" fmla="*/ 377846 h 377846"/>
                  <a:gd name="connsiteX3" fmla="*/ 61498 w 1285634"/>
                  <a:gd name="connsiteY3" fmla="*/ 377846 h 377846"/>
                  <a:gd name="connsiteX4" fmla="*/ 61498 w 1285634"/>
                  <a:gd name="connsiteY4" fmla="*/ 17806 h 377846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17806 h 305838"/>
                  <a:gd name="connsiteX1" fmla="*/ 1285634 w 1285634"/>
                  <a:gd name="connsiteY1" fmla="*/ 17806 h 305838"/>
                  <a:gd name="connsiteX2" fmla="*/ 1285634 w 1285634"/>
                  <a:gd name="connsiteY2" fmla="*/ 305838 h 305838"/>
                  <a:gd name="connsiteX3" fmla="*/ 61498 w 1285634"/>
                  <a:gd name="connsiteY3" fmla="*/ 305838 h 305838"/>
                  <a:gd name="connsiteX4" fmla="*/ 61498 w 1285634"/>
                  <a:gd name="connsiteY4" fmla="*/ 17806 h 305838"/>
                  <a:gd name="connsiteX0" fmla="*/ 61498 w 1285634"/>
                  <a:gd name="connsiteY0" fmla="*/ 72008 h 360040"/>
                  <a:gd name="connsiteX1" fmla="*/ 1213626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13626"/>
                  <a:gd name="connsiteY0" fmla="*/ 72008 h 432048"/>
                  <a:gd name="connsiteX1" fmla="*/ 1213626 w 1213626"/>
                  <a:gd name="connsiteY1" fmla="*/ 0 h 432048"/>
                  <a:gd name="connsiteX2" fmla="*/ 1141618 w 1213626"/>
                  <a:gd name="connsiteY2" fmla="*/ 432048 h 432048"/>
                  <a:gd name="connsiteX3" fmla="*/ 61498 w 1213626"/>
                  <a:gd name="connsiteY3" fmla="*/ 360040 h 432048"/>
                  <a:gd name="connsiteX4" fmla="*/ 61498 w 1213626"/>
                  <a:gd name="connsiteY4" fmla="*/ 72008 h 432048"/>
                  <a:gd name="connsiteX0" fmla="*/ 61498 w 1203116"/>
                  <a:gd name="connsiteY0" fmla="*/ 17806 h 449854"/>
                  <a:gd name="connsiteX1" fmla="*/ 1203116 w 1203116"/>
                  <a:gd name="connsiteY1" fmla="*/ 17806 h 449854"/>
                  <a:gd name="connsiteX2" fmla="*/ 1131108 w 1203116"/>
                  <a:gd name="connsiteY2" fmla="*/ 449854 h 449854"/>
                  <a:gd name="connsiteX3" fmla="*/ 50988 w 1203116"/>
                  <a:gd name="connsiteY3" fmla="*/ 377846 h 449854"/>
                  <a:gd name="connsiteX4" fmla="*/ 61498 w 1203116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329192"/>
                  <a:gd name="connsiteY0" fmla="*/ 17806 h 377846"/>
                  <a:gd name="connsiteX1" fmla="*/ 1246674 w 1329192"/>
                  <a:gd name="connsiteY1" fmla="*/ 17806 h 377846"/>
                  <a:gd name="connsiteX2" fmla="*/ 1329192 w 1329192"/>
                  <a:gd name="connsiteY2" fmla="*/ 377846 h 377846"/>
                  <a:gd name="connsiteX3" fmla="*/ 94546 w 1329192"/>
                  <a:gd name="connsiteY3" fmla="*/ 377846 h 377846"/>
                  <a:gd name="connsiteX4" fmla="*/ 105056 w 1329192"/>
                  <a:gd name="connsiteY4" fmla="*/ 17806 h 377846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866296"/>
                  <a:gd name="connsiteY0" fmla="*/ 17806 h 521862"/>
                  <a:gd name="connsiteX1" fmla="*/ 1866296 w 1866296"/>
                  <a:gd name="connsiteY1" fmla="*/ 17806 h 521862"/>
                  <a:gd name="connsiteX2" fmla="*/ 1794288 w 1866296"/>
                  <a:gd name="connsiteY2" fmla="*/ 521862 h 521862"/>
                  <a:gd name="connsiteX3" fmla="*/ 559642 w 1866296"/>
                  <a:gd name="connsiteY3" fmla="*/ 449854 h 521862"/>
                  <a:gd name="connsiteX4" fmla="*/ 105056 w 1866296"/>
                  <a:gd name="connsiteY4" fmla="*/ 17806 h 521862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1794288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321080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534955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618738"/>
                  <a:gd name="connsiteX1" fmla="*/ 462947 w 806380"/>
                  <a:gd name="connsiteY1" fmla="*/ 17806 h 618738"/>
                  <a:gd name="connsiteX2" fmla="*/ 462948 w 806380"/>
                  <a:gd name="connsiteY2" fmla="*/ 593870 h 618738"/>
                  <a:gd name="connsiteX3" fmla="*/ 318931 w 806380"/>
                  <a:gd name="connsiteY3" fmla="*/ 521862 h 618738"/>
                  <a:gd name="connsiteX4" fmla="*/ 318931 w 806380"/>
                  <a:gd name="connsiteY4" fmla="*/ 17806 h 618738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105056 w 640012"/>
                  <a:gd name="connsiteY0" fmla="*/ 17806 h 564535"/>
                  <a:gd name="connsiteX1" fmla="*/ 640011 w 640012"/>
                  <a:gd name="connsiteY1" fmla="*/ 35612 h 564535"/>
                  <a:gd name="connsiteX2" fmla="*/ 640012 w 640012"/>
                  <a:gd name="connsiteY2" fmla="*/ 539667 h 564535"/>
                  <a:gd name="connsiteX3" fmla="*/ 495995 w 640012"/>
                  <a:gd name="connsiteY3" fmla="*/ 539668 h 564535"/>
                  <a:gd name="connsiteX4" fmla="*/ 105056 w 640012"/>
                  <a:gd name="connsiteY4" fmla="*/ 17806 h 564535"/>
                  <a:gd name="connsiteX0" fmla="*/ 135171 w 670127"/>
                  <a:gd name="connsiteY0" fmla="*/ 17806 h 564535"/>
                  <a:gd name="connsiteX1" fmla="*/ 670126 w 670127"/>
                  <a:gd name="connsiteY1" fmla="*/ 35612 h 564535"/>
                  <a:gd name="connsiteX2" fmla="*/ 670127 w 670127"/>
                  <a:gd name="connsiteY2" fmla="*/ 539667 h 564535"/>
                  <a:gd name="connsiteX3" fmla="*/ 63163 w 670127"/>
                  <a:gd name="connsiteY3" fmla="*/ 521862 h 564535"/>
                  <a:gd name="connsiteX4" fmla="*/ 135171 w 670127"/>
                  <a:gd name="connsiteY4" fmla="*/ 17806 h 564535"/>
                  <a:gd name="connsiteX0" fmla="*/ 105056 w 712019"/>
                  <a:gd name="connsiteY0" fmla="*/ 17806 h 564535"/>
                  <a:gd name="connsiteX1" fmla="*/ 712018 w 712019"/>
                  <a:gd name="connsiteY1" fmla="*/ 35612 h 564535"/>
                  <a:gd name="connsiteX2" fmla="*/ 712019 w 712019"/>
                  <a:gd name="connsiteY2" fmla="*/ 539667 h 564535"/>
                  <a:gd name="connsiteX3" fmla="*/ 105055 w 712019"/>
                  <a:gd name="connsiteY3" fmla="*/ 521862 h 564535"/>
                  <a:gd name="connsiteX4" fmla="*/ 105056 w 712019"/>
                  <a:gd name="connsiteY4" fmla="*/ 17806 h 564535"/>
                  <a:gd name="connsiteX0" fmla="*/ 105056 w 2625336"/>
                  <a:gd name="connsiteY0" fmla="*/ 17806 h 564535"/>
                  <a:gd name="connsiteX1" fmla="*/ 2625336 w 2625336"/>
                  <a:gd name="connsiteY1" fmla="*/ 17806 h 564535"/>
                  <a:gd name="connsiteX2" fmla="*/ 712019 w 2625336"/>
                  <a:gd name="connsiteY2" fmla="*/ 539667 h 564535"/>
                  <a:gd name="connsiteX3" fmla="*/ 105055 w 2625336"/>
                  <a:gd name="connsiteY3" fmla="*/ 521862 h 564535"/>
                  <a:gd name="connsiteX4" fmla="*/ 105056 w 2625336"/>
                  <a:gd name="connsiteY4" fmla="*/ 17806 h 564535"/>
                  <a:gd name="connsiteX0" fmla="*/ 105056 w 2697343"/>
                  <a:gd name="connsiteY0" fmla="*/ 17806 h 546730"/>
                  <a:gd name="connsiteX1" fmla="*/ 2625336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97343"/>
                  <a:gd name="connsiteY0" fmla="*/ 17806 h 546730"/>
                  <a:gd name="connsiteX1" fmla="*/ 2625336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97343"/>
                  <a:gd name="connsiteY0" fmla="*/ 17806 h 546730"/>
                  <a:gd name="connsiteX1" fmla="*/ 2625335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25335"/>
                  <a:gd name="connsiteY0" fmla="*/ 17806 h 546730"/>
                  <a:gd name="connsiteX1" fmla="*/ 2625335 w 2625335"/>
                  <a:gd name="connsiteY1" fmla="*/ 17806 h 546730"/>
                  <a:gd name="connsiteX2" fmla="*/ 2625335 w 2625335"/>
                  <a:gd name="connsiteY2" fmla="*/ 521862 h 546730"/>
                  <a:gd name="connsiteX3" fmla="*/ 105055 w 2625335"/>
                  <a:gd name="connsiteY3" fmla="*/ 521862 h 546730"/>
                  <a:gd name="connsiteX4" fmla="*/ 105056 w 2625335"/>
                  <a:gd name="connsiteY4" fmla="*/ 17806 h 546730"/>
                  <a:gd name="connsiteX0" fmla="*/ 105056 w 2697343"/>
                  <a:gd name="connsiteY0" fmla="*/ 17806 h 546730"/>
                  <a:gd name="connsiteX1" fmla="*/ 2625335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25335"/>
                  <a:gd name="connsiteY0" fmla="*/ 17806 h 546730"/>
                  <a:gd name="connsiteX1" fmla="*/ 2625335 w 2625335"/>
                  <a:gd name="connsiteY1" fmla="*/ 17806 h 546730"/>
                  <a:gd name="connsiteX2" fmla="*/ 2625335 w 2625335"/>
                  <a:gd name="connsiteY2" fmla="*/ 521862 h 546730"/>
                  <a:gd name="connsiteX3" fmla="*/ 105055 w 2625335"/>
                  <a:gd name="connsiteY3" fmla="*/ 521862 h 546730"/>
                  <a:gd name="connsiteX4" fmla="*/ 105056 w 2625335"/>
                  <a:gd name="connsiteY4" fmla="*/ 17806 h 546730"/>
                  <a:gd name="connsiteX0" fmla="*/ 105056 w 2625335"/>
                  <a:gd name="connsiteY0" fmla="*/ 17806 h 546730"/>
                  <a:gd name="connsiteX1" fmla="*/ 2625335 w 2625335"/>
                  <a:gd name="connsiteY1" fmla="*/ 17806 h 546730"/>
                  <a:gd name="connsiteX2" fmla="*/ 2625335 w 2625335"/>
                  <a:gd name="connsiteY2" fmla="*/ 521862 h 546730"/>
                  <a:gd name="connsiteX3" fmla="*/ 105055 w 2625335"/>
                  <a:gd name="connsiteY3" fmla="*/ 521862 h 546730"/>
                  <a:gd name="connsiteX4" fmla="*/ 105056 w 2625335"/>
                  <a:gd name="connsiteY4" fmla="*/ 17806 h 546730"/>
                  <a:gd name="connsiteX0" fmla="*/ 105056 w 2697343"/>
                  <a:gd name="connsiteY0" fmla="*/ 17806 h 546730"/>
                  <a:gd name="connsiteX1" fmla="*/ 2625335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97343"/>
                  <a:gd name="connsiteY0" fmla="*/ 17806 h 546730"/>
                  <a:gd name="connsiteX1" fmla="*/ 2697343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97343"/>
                  <a:gd name="connsiteY0" fmla="*/ 34530 h 563454"/>
                  <a:gd name="connsiteX1" fmla="*/ 2697343 w 2697343"/>
                  <a:gd name="connsiteY1" fmla="*/ 34530 h 563454"/>
                  <a:gd name="connsiteX2" fmla="*/ 2697343 w 2697343"/>
                  <a:gd name="connsiteY2" fmla="*/ 538586 h 563454"/>
                  <a:gd name="connsiteX3" fmla="*/ 105055 w 2697343"/>
                  <a:gd name="connsiteY3" fmla="*/ 538586 h 563454"/>
                  <a:gd name="connsiteX4" fmla="*/ 105056 w 2697343"/>
                  <a:gd name="connsiteY4" fmla="*/ 34530 h 563454"/>
                  <a:gd name="connsiteX0" fmla="*/ 105056 w 2730391"/>
                  <a:gd name="connsiteY0" fmla="*/ 17806 h 581260"/>
                  <a:gd name="connsiteX1" fmla="*/ 2730391 w 2730391"/>
                  <a:gd name="connsiteY1" fmla="*/ 52336 h 581260"/>
                  <a:gd name="connsiteX2" fmla="*/ 2730391 w 2730391"/>
                  <a:gd name="connsiteY2" fmla="*/ 556392 h 581260"/>
                  <a:gd name="connsiteX3" fmla="*/ 138103 w 2730391"/>
                  <a:gd name="connsiteY3" fmla="*/ 556392 h 581260"/>
                  <a:gd name="connsiteX4" fmla="*/ 105056 w 2730391"/>
                  <a:gd name="connsiteY4" fmla="*/ 17806 h 581260"/>
                  <a:gd name="connsiteX0" fmla="*/ 105056 w 2841360"/>
                  <a:gd name="connsiteY0" fmla="*/ 34530 h 597984"/>
                  <a:gd name="connsiteX1" fmla="*/ 2841360 w 2841360"/>
                  <a:gd name="connsiteY1" fmla="*/ 34530 h 597984"/>
                  <a:gd name="connsiteX2" fmla="*/ 2730391 w 2841360"/>
                  <a:gd name="connsiteY2" fmla="*/ 573116 h 597984"/>
                  <a:gd name="connsiteX3" fmla="*/ 138103 w 2841360"/>
                  <a:gd name="connsiteY3" fmla="*/ 573116 h 597984"/>
                  <a:gd name="connsiteX4" fmla="*/ 105056 w 2841360"/>
                  <a:gd name="connsiteY4" fmla="*/ 34530 h 597984"/>
                  <a:gd name="connsiteX0" fmla="*/ 105056 w 2841360"/>
                  <a:gd name="connsiteY0" fmla="*/ 34530 h 573116"/>
                  <a:gd name="connsiteX1" fmla="*/ 2841360 w 2841360"/>
                  <a:gd name="connsiteY1" fmla="*/ 34530 h 573116"/>
                  <a:gd name="connsiteX2" fmla="*/ 2841359 w 2841360"/>
                  <a:gd name="connsiteY2" fmla="*/ 538586 h 573116"/>
                  <a:gd name="connsiteX3" fmla="*/ 138103 w 2841360"/>
                  <a:gd name="connsiteY3" fmla="*/ 573116 h 573116"/>
                  <a:gd name="connsiteX4" fmla="*/ 105056 w 2841360"/>
                  <a:gd name="connsiteY4" fmla="*/ 34530 h 573116"/>
                  <a:gd name="connsiteX0" fmla="*/ 105056 w 2841360"/>
                  <a:gd name="connsiteY0" fmla="*/ 34530 h 563454"/>
                  <a:gd name="connsiteX1" fmla="*/ 2841360 w 2841360"/>
                  <a:gd name="connsiteY1" fmla="*/ 34530 h 563454"/>
                  <a:gd name="connsiteX2" fmla="*/ 2841359 w 2841360"/>
                  <a:gd name="connsiteY2" fmla="*/ 538586 h 563454"/>
                  <a:gd name="connsiteX3" fmla="*/ 105055 w 2841360"/>
                  <a:gd name="connsiteY3" fmla="*/ 538586 h 563454"/>
                  <a:gd name="connsiteX4" fmla="*/ 105056 w 2841360"/>
                  <a:gd name="connsiteY4" fmla="*/ 34530 h 563454"/>
                  <a:gd name="connsiteX0" fmla="*/ 105056 w 2841360"/>
                  <a:gd name="connsiteY0" fmla="*/ 34530 h 563454"/>
                  <a:gd name="connsiteX1" fmla="*/ 2841360 w 2841360"/>
                  <a:gd name="connsiteY1" fmla="*/ 34530 h 563454"/>
                  <a:gd name="connsiteX2" fmla="*/ 2841359 w 2841360"/>
                  <a:gd name="connsiteY2" fmla="*/ 538586 h 563454"/>
                  <a:gd name="connsiteX3" fmla="*/ 105055 w 2841360"/>
                  <a:gd name="connsiteY3" fmla="*/ 538586 h 563454"/>
                  <a:gd name="connsiteX4" fmla="*/ 105056 w 2841360"/>
                  <a:gd name="connsiteY4" fmla="*/ 34530 h 563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41360" h="563454">
                    <a:moveTo>
                      <a:pt x="105056" y="34530"/>
                    </a:moveTo>
                    <a:cubicBezTo>
                      <a:pt x="592505" y="16724"/>
                      <a:pt x="2308420" y="0"/>
                      <a:pt x="2841360" y="34530"/>
                    </a:cubicBezTo>
                    <a:cubicBezTo>
                      <a:pt x="2784510" y="292464"/>
                      <a:pt x="2815591" y="247539"/>
                      <a:pt x="2841359" y="538586"/>
                    </a:cubicBezTo>
                    <a:cubicBezTo>
                      <a:pt x="2752572" y="563454"/>
                      <a:pt x="294267" y="554994"/>
                      <a:pt x="105055" y="538586"/>
                    </a:cubicBezTo>
                    <a:cubicBezTo>
                      <a:pt x="41892" y="398635"/>
                      <a:pt x="0" y="110519"/>
                      <a:pt x="105056" y="3453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0066"/>
                  </a:gs>
                  <a:gs pos="50000">
                    <a:schemeClr val="tx1">
                      <a:tint val="44500"/>
                      <a:satMod val="160000"/>
                    </a:schemeClr>
                  </a:gs>
                  <a:gs pos="100000">
                    <a:schemeClr val="tx1"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75" name="Полилиния 74"/>
              <p:cNvSpPr/>
              <p:nvPr/>
            </p:nvSpPr>
            <p:spPr>
              <a:xfrm>
                <a:off x="-1" y="2763122"/>
                <a:ext cx="1008547" cy="291780"/>
              </a:xfrm>
              <a:custGeom>
                <a:avLst/>
                <a:gdLst>
                  <a:gd name="connsiteX0" fmla="*/ 0 w 1368152"/>
                  <a:gd name="connsiteY0" fmla="*/ 0 h 360040"/>
                  <a:gd name="connsiteX1" fmla="*/ 1368152 w 1368152"/>
                  <a:gd name="connsiteY1" fmla="*/ 0 h 360040"/>
                  <a:gd name="connsiteX2" fmla="*/ 1368152 w 1368152"/>
                  <a:gd name="connsiteY2" fmla="*/ 360040 h 360040"/>
                  <a:gd name="connsiteX3" fmla="*/ 0 w 1368152"/>
                  <a:gd name="connsiteY3" fmla="*/ 360040 h 360040"/>
                  <a:gd name="connsiteX4" fmla="*/ 0 w 1368152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94445 w 1462597"/>
                  <a:gd name="connsiteY0" fmla="*/ 0 h 360040"/>
                  <a:gd name="connsiteX1" fmla="*/ 1462597 w 1462597"/>
                  <a:gd name="connsiteY1" fmla="*/ 0 h 360040"/>
                  <a:gd name="connsiteX2" fmla="*/ 1462597 w 1462597"/>
                  <a:gd name="connsiteY2" fmla="*/ 360040 h 360040"/>
                  <a:gd name="connsiteX3" fmla="*/ 94445 w 1462597"/>
                  <a:gd name="connsiteY3" fmla="*/ 360040 h 360040"/>
                  <a:gd name="connsiteX4" fmla="*/ 94445 w 1462597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42965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06961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069610"/>
                  <a:gd name="connsiteY0" fmla="*/ 72008 h 360040"/>
                  <a:gd name="connsiteX1" fmla="*/ 1069610 w 1069610"/>
                  <a:gd name="connsiteY1" fmla="*/ 0 h 360040"/>
                  <a:gd name="connsiteX2" fmla="*/ 1069610 w 1069610"/>
                  <a:gd name="connsiteY2" fmla="*/ 360040 h 360040"/>
                  <a:gd name="connsiteX3" fmla="*/ 61498 w 1069610"/>
                  <a:gd name="connsiteY3" fmla="*/ 360040 h 360040"/>
                  <a:gd name="connsiteX4" fmla="*/ 61498 w 1069610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069610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17806 h 377846"/>
                  <a:gd name="connsiteX1" fmla="*/ 1285634 w 1285634"/>
                  <a:gd name="connsiteY1" fmla="*/ 17806 h 377846"/>
                  <a:gd name="connsiteX2" fmla="*/ 1285634 w 1285634"/>
                  <a:gd name="connsiteY2" fmla="*/ 377846 h 377846"/>
                  <a:gd name="connsiteX3" fmla="*/ 61498 w 1285634"/>
                  <a:gd name="connsiteY3" fmla="*/ 377846 h 377846"/>
                  <a:gd name="connsiteX4" fmla="*/ 61498 w 1285634"/>
                  <a:gd name="connsiteY4" fmla="*/ 17806 h 377846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17806 h 305838"/>
                  <a:gd name="connsiteX1" fmla="*/ 1285634 w 1285634"/>
                  <a:gd name="connsiteY1" fmla="*/ 17806 h 305838"/>
                  <a:gd name="connsiteX2" fmla="*/ 1285634 w 1285634"/>
                  <a:gd name="connsiteY2" fmla="*/ 305838 h 305838"/>
                  <a:gd name="connsiteX3" fmla="*/ 61498 w 1285634"/>
                  <a:gd name="connsiteY3" fmla="*/ 305838 h 305838"/>
                  <a:gd name="connsiteX4" fmla="*/ 61498 w 1285634"/>
                  <a:gd name="connsiteY4" fmla="*/ 17806 h 305838"/>
                  <a:gd name="connsiteX0" fmla="*/ 61498 w 1285634"/>
                  <a:gd name="connsiteY0" fmla="*/ 72008 h 360040"/>
                  <a:gd name="connsiteX1" fmla="*/ 1213626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13626"/>
                  <a:gd name="connsiteY0" fmla="*/ 72008 h 432048"/>
                  <a:gd name="connsiteX1" fmla="*/ 1213626 w 1213626"/>
                  <a:gd name="connsiteY1" fmla="*/ 0 h 432048"/>
                  <a:gd name="connsiteX2" fmla="*/ 1141618 w 1213626"/>
                  <a:gd name="connsiteY2" fmla="*/ 432048 h 432048"/>
                  <a:gd name="connsiteX3" fmla="*/ 61498 w 1213626"/>
                  <a:gd name="connsiteY3" fmla="*/ 360040 h 432048"/>
                  <a:gd name="connsiteX4" fmla="*/ 61498 w 1213626"/>
                  <a:gd name="connsiteY4" fmla="*/ 72008 h 432048"/>
                  <a:gd name="connsiteX0" fmla="*/ 61498 w 1203116"/>
                  <a:gd name="connsiteY0" fmla="*/ 17806 h 449854"/>
                  <a:gd name="connsiteX1" fmla="*/ 1203116 w 1203116"/>
                  <a:gd name="connsiteY1" fmla="*/ 17806 h 449854"/>
                  <a:gd name="connsiteX2" fmla="*/ 1131108 w 1203116"/>
                  <a:gd name="connsiteY2" fmla="*/ 449854 h 449854"/>
                  <a:gd name="connsiteX3" fmla="*/ 50988 w 1203116"/>
                  <a:gd name="connsiteY3" fmla="*/ 377846 h 449854"/>
                  <a:gd name="connsiteX4" fmla="*/ 61498 w 1203116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329192"/>
                  <a:gd name="connsiteY0" fmla="*/ 17806 h 377846"/>
                  <a:gd name="connsiteX1" fmla="*/ 1246674 w 1329192"/>
                  <a:gd name="connsiteY1" fmla="*/ 17806 h 377846"/>
                  <a:gd name="connsiteX2" fmla="*/ 1329192 w 1329192"/>
                  <a:gd name="connsiteY2" fmla="*/ 377846 h 377846"/>
                  <a:gd name="connsiteX3" fmla="*/ 94546 w 1329192"/>
                  <a:gd name="connsiteY3" fmla="*/ 377846 h 377846"/>
                  <a:gd name="connsiteX4" fmla="*/ 105056 w 1329192"/>
                  <a:gd name="connsiteY4" fmla="*/ 17806 h 377846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866296"/>
                  <a:gd name="connsiteY0" fmla="*/ 17806 h 521862"/>
                  <a:gd name="connsiteX1" fmla="*/ 1866296 w 1866296"/>
                  <a:gd name="connsiteY1" fmla="*/ 17806 h 521862"/>
                  <a:gd name="connsiteX2" fmla="*/ 1794288 w 1866296"/>
                  <a:gd name="connsiteY2" fmla="*/ 521862 h 521862"/>
                  <a:gd name="connsiteX3" fmla="*/ 559642 w 1866296"/>
                  <a:gd name="connsiteY3" fmla="*/ 449854 h 521862"/>
                  <a:gd name="connsiteX4" fmla="*/ 105056 w 1866296"/>
                  <a:gd name="connsiteY4" fmla="*/ 17806 h 521862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1794288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321080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534955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618738"/>
                  <a:gd name="connsiteX1" fmla="*/ 462947 w 806380"/>
                  <a:gd name="connsiteY1" fmla="*/ 17806 h 618738"/>
                  <a:gd name="connsiteX2" fmla="*/ 462948 w 806380"/>
                  <a:gd name="connsiteY2" fmla="*/ 593870 h 618738"/>
                  <a:gd name="connsiteX3" fmla="*/ 318931 w 806380"/>
                  <a:gd name="connsiteY3" fmla="*/ 521862 h 618738"/>
                  <a:gd name="connsiteX4" fmla="*/ 318931 w 806380"/>
                  <a:gd name="connsiteY4" fmla="*/ 17806 h 618738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49830 w 837279"/>
                  <a:gd name="connsiteY0" fmla="*/ 17806 h 546729"/>
                  <a:gd name="connsiteX1" fmla="*/ 462947 w 837279"/>
                  <a:gd name="connsiteY1" fmla="*/ 72008 h 546729"/>
                  <a:gd name="connsiteX2" fmla="*/ 493847 w 837279"/>
                  <a:gd name="connsiteY2" fmla="*/ 521861 h 546729"/>
                  <a:gd name="connsiteX3" fmla="*/ 349830 w 837279"/>
                  <a:gd name="connsiteY3" fmla="*/ 521862 h 546729"/>
                  <a:gd name="connsiteX4" fmla="*/ 349830 w 837279"/>
                  <a:gd name="connsiteY4" fmla="*/ 17806 h 546729"/>
                  <a:gd name="connsiteX0" fmla="*/ 105056 w 784027"/>
                  <a:gd name="connsiteY0" fmla="*/ 17806 h 492527"/>
                  <a:gd name="connsiteX1" fmla="*/ 753127 w 784027"/>
                  <a:gd name="connsiteY1" fmla="*/ 17806 h 492527"/>
                  <a:gd name="connsiteX2" fmla="*/ 784027 w 784027"/>
                  <a:gd name="connsiteY2" fmla="*/ 467659 h 492527"/>
                  <a:gd name="connsiteX3" fmla="*/ 640010 w 784027"/>
                  <a:gd name="connsiteY3" fmla="*/ 467660 h 492527"/>
                  <a:gd name="connsiteX4" fmla="*/ 105056 w 784027"/>
                  <a:gd name="connsiteY4" fmla="*/ 17806 h 492527"/>
                  <a:gd name="connsiteX0" fmla="*/ 0 w 678971"/>
                  <a:gd name="connsiteY0" fmla="*/ 17806 h 492527"/>
                  <a:gd name="connsiteX1" fmla="*/ 648071 w 678971"/>
                  <a:gd name="connsiteY1" fmla="*/ 17806 h 492527"/>
                  <a:gd name="connsiteX2" fmla="*/ 678971 w 678971"/>
                  <a:gd name="connsiteY2" fmla="*/ 467659 h 492527"/>
                  <a:gd name="connsiteX3" fmla="*/ 534954 w 678971"/>
                  <a:gd name="connsiteY3" fmla="*/ 467660 h 492527"/>
                  <a:gd name="connsiteX4" fmla="*/ 0 w 678971"/>
                  <a:gd name="connsiteY4" fmla="*/ 17806 h 492527"/>
                  <a:gd name="connsiteX0" fmla="*/ 0 w 678971"/>
                  <a:gd name="connsiteY0" fmla="*/ 17806 h 492527"/>
                  <a:gd name="connsiteX1" fmla="*/ 648071 w 678971"/>
                  <a:gd name="connsiteY1" fmla="*/ 17806 h 492527"/>
                  <a:gd name="connsiteX2" fmla="*/ 678971 w 678971"/>
                  <a:gd name="connsiteY2" fmla="*/ 467659 h 492527"/>
                  <a:gd name="connsiteX3" fmla="*/ 432048 w 678971"/>
                  <a:gd name="connsiteY3" fmla="*/ 233830 h 492527"/>
                  <a:gd name="connsiteX4" fmla="*/ 0 w 678971"/>
                  <a:gd name="connsiteY4" fmla="*/ 17806 h 492527"/>
                  <a:gd name="connsiteX0" fmla="*/ 0 w 792088"/>
                  <a:gd name="connsiteY0" fmla="*/ 177397 h 435331"/>
                  <a:gd name="connsiteX1" fmla="*/ 648071 w 792088"/>
                  <a:gd name="connsiteY1" fmla="*/ 177397 h 435331"/>
                  <a:gd name="connsiteX2" fmla="*/ 792088 w 792088"/>
                  <a:gd name="connsiteY2" fmla="*/ 321413 h 435331"/>
                  <a:gd name="connsiteX3" fmla="*/ 432048 w 792088"/>
                  <a:gd name="connsiteY3" fmla="*/ 393421 h 435331"/>
                  <a:gd name="connsiteX4" fmla="*/ 0 w 792088"/>
                  <a:gd name="connsiteY4" fmla="*/ 177397 h 435331"/>
                  <a:gd name="connsiteX0" fmla="*/ 0 w 792088"/>
                  <a:gd name="connsiteY0" fmla="*/ 177397 h 435332"/>
                  <a:gd name="connsiteX1" fmla="*/ 720079 w 792088"/>
                  <a:gd name="connsiteY1" fmla="*/ 177398 h 435332"/>
                  <a:gd name="connsiteX2" fmla="*/ 792088 w 792088"/>
                  <a:gd name="connsiteY2" fmla="*/ 321413 h 435332"/>
                  <a:gd name="connsiteX3" fmla="*/ 432048 w 792088"/>
                  <a:gd name="connsiteY3" fmla="*/ 393421 h 435332"/>
                  <a:gd name="connsiteX4" fmla="*/ 0 w 792088"/>
                  <a:gd name="connsiteY4" fmla="*/ 177397 h 435332"/>
                  <a:gd name="connsiteX0" fmla="*/ 0 w 847322"/>
                  <a:gd name="connsiteY0" fmla="*/ 177397 h 424771"/>
                  <a:gd name="connsiteX1" fmla="*/ 720079 w 847322"/>
                  <a:gd name="connsiteY1" fmla="*/ 177398 h 424771"/>
                  <a:gd name="connsiteX2" fmla="*/ 792088 w 847322"/>
                  <a:gd name="connsiteY2" fmla="*/ 321413 h 424771"/>
                  <a:gd name="connsiteX3" fmla="*/ 432048 w 847322"/>
                  <a:gd name="connsiteY3" fmla="*/ 393421 h 424771"/>
                  <a:gd name="connsiteX4" fmla="*/ 0 w 847322"/>
                  <a:gd name="connsiteY4" fmla="*/ 177397 h 424771"/>
                  <a:gd name="connsiteX0" fmla="*/ 0 w 847322"/>
                  <a:gd name="connsiteY0" fmla="*/ 177397 h 424771"/>
                  <a:gd name="connsiteX1" fmla="*/ 720079 w 847322"/>
                  <a:gd name="connsiteY1" fmla="*/ 177398 h 424771"/>
                  <a:gd name="connsiteX2" fmla="*/ 792088 w 847322"/>
                  <a:gd name="connsiteY2" fmla="*/ 321413 h 424771"/>
                  <a:gd name="connsiteX3" fmla="*/ 432048 w 847322"/>
                  <a:gd name="connsiteY3" fmla="*/ 393421 h 424771"/>
                  <a:gd name="connsiteX4" fmla="*/ 0 w 847322"/>
                  <a:gd name="connsiteY4" fmla="*/ 177397 h 424771"/>
                  <a:gd name="connsiteX0" fmla="*/ 0 w 847322"/>
                  <a:gd name="connsiteY0" fmla="*/ 177396 h 424770"/>
                  <a:gd name="connsiteX1" fmla="*/ 720079 w 847322"/>
                  <a:gd name="connsiteY1" fmla="*/ 177397 h 424770"/>
                  <a:gd name="connsiteX2" fmla="*/ 720079 w 847322"/>
                  <a:gd name="connsiteY2" fmla="*/ 321413 h 424770"/>
                  <a:gd name="connsiteX3" fmla="*/ 432048 w 847322"/>
                  <a:gd name="connsiteY3" fmla="*/ 393420 h 424770"/>
                  <a:gd name="connsiteX4" fmla="*/ 0 w 847322"/>
                  <a:gd name="connsiteY4" fmla="*/ 177396 h 424770"/>
                  <a:gd name="connsiteX0" fmla="*/ 0 w 847322"/>
                  <a:gd name="connsiteY0" fmla="*/ 17806 h 265180"/>
                  <a:gd name="connsiteX1" fmla="*/ 720079 w 847322"/>
                  <a:gd name="connsiteY1" fmla="*/ 17807 h 265180"/>
                  <a:gd name="connsiteX2" fmla="*/ 720079 w 847322"/>
                  <a:gd name="connsiteY2" fmla="*/ 161823 h 265180"/>
                  <a:gd name="connsiteX3" fmla="*/ 432048 w 847322"/>
                  <a:gd name="connsiteY3" fmla="*/ 233830 h 265180"/>
                  <a:gd name="connsiteX4" fmla="*/ 0 w 847322"/>
                  <a:gd name="connsiteY4" fmla="*/ 17806 h 265180"/>
                  <a:gd name="connsiteX0" fmla="*/ 0 w 847322"/>
                  <a:gd name="connsiteY0" fmla="*/ 17806 h 265180"/>
                  <a:gd name="connsiteX1" fmla="*/ 720079 w 847322"/>
                  <a:gd name="connsiteY1" fmla="*/ 17807 h 265180"/>
                  <a:gd name="connsiteX2" fmla="*/ 720079 w 847322"/>
                  <a:gd name="connsiteY2" fmla="*/ 161823 h 265180"/>
                  <a:gd name="connsiteX3" fmla="*/ 432047 w 847322"/>
                  <a:gd name="connsiteY3" fmla="*/ 233830 h 265180"/>
                  <a:gd name="connsiteX4" fmla="*/ 0 w 847322"/>
                  <a:gd name="connsiteY4" fmla="*/ 17806 h 265180"/>
                  <a:gd name="connsiteX0" fmla="*/ 0 w 847322"/>
                  <a:gd name="connsiteY0" fmla="*/ 17806 h 265180"/>
                  <a:gd name="connsiteX1" fmla="*/ 720079 w 847322"/>
                  <a:gd name="connsiteY1" fmla="*/ 17807 h 265180"/>
                  <a:gd name="connsiteX2" fmla="*/ 720079 w 847322"/>
                  <a:gd name="connsiteY2" fmla="*/ 161823 h 265180"/>
                  <a:gd name="connsiteX3" fmla="*/ 432047 w 847322"/>
                  <a:gd name="connsiteY3" fmla="*/ 233830 h 265180"/>
                  <a:gd name="connsiteX4" fmla="*/ 0 w 847322"/>
                  <a:gd name="connsiteY4" fmla="*/ 17806 h 265180"/>
                  <a:gd name="connsiteX0" fmla="*/ 0 w 847322"/>
                  <a:gd name="connsiteY0" fmla="*/ 17806 h 265180"/>
                  <a:gd name="connsiteX1" fmla="*/ 720079 w 847322"/>
                  <a:gd name="connsiteY1" fmla="*/ 17807 h 265180"/>
                  <a:gd name="connsiteX2" fmla="*/ 720079 w 847322"/>
                  <a:gd name="connsiteY2" fmla="*/ 161823 h 265180"/>
                  <a:gd name="connsiteX3" fmla="*/ 360039 w 847322"/>
                  <a:gd name="connsiteY3" fmla="*/ 161822 h 265180"/>
                  <a:gd name="connsiteX4" fmla="*/ 0 w 847322"/>
                  <a:gd name="connsiteY4" fmla="*/ 17806 h 265180"/>
                  <a:gd name="connsiteX0" fmla="*/ 0 w 847322"/>
                  <a:gd name="connsiteY0" fmla="*/ 17806 h 265180"/>
                  <a:gd name="connsiteX1" fmla="*/ 720079 w 847322"/>
                  <a:gd name="connsiteY1" fmla="*/ 17807 h 265180"/>
                  <a:gd name="connsiteX2" fmla="*/ 720079 w 847322"/>
                  <a:gd name="connsiteY2" fmla="*/ 161823 h 265180"/>
                  <a:gd name="connsiteX3" fmla="*/ 360039 w 847322"/>
                  <a:gd name="connsiteY3" fmla="*/ 161822 h 265180"/>
                  <a:gd name="connsiteX4" fmla="*/ 0 w 847322"/>
                  <a:gd name="connsiteY4" fmla="*/ 17806 h 265180"/>
                  <a:gd name="connsiteX0" fmla="*/ 0 w 1026835"/>
                  <a:gd name="connsiteY0" fmla="*/ 17806 h 265180"/>
                  <a:gd name="connsiteX1" fmla="*/ 899592 w 1026835"/>
                  <a:gd name="connsiteY1" fmla="*/ 17807 h 265180"/>
                  <a:gd name="connsiteX2" fmla="*/ 899592 w 1026835"/>
                  <a:gd name="connsiteY2" fmla="*/ 161823 h 265180"/>
                  <a:gd name="connsiteX3" fmla="*/ 539552 w 1026835"/>
                  <a:gd name="connsiteY3" fmla="*/ 161822 h 265180"/>
                  <a:gd name="connsiteX4" fmla="*/ 0 w 1026835"/>
                  <a:gd name="connsiteY4" fmla="*/ 17806 h 265180"/>
                  <a:gd name="connsiteX0" fmla="*/ 0 w 1026835"/>
                  <a:gd name="connsiteY0" fmla="*/ 17806 h 546730"/>
                  <a:gd name="connsiteX1" fmla="*/ 899592 w 1026835"/>
                  <a:gd name="connsiteY1" fmla="*/ 17807 h 546730"/>
                  <a:gd name="connsiteX2" fmla="*/ 899593 w 1026835"/>
                  <a:gd name="connsiteY2" fmla="*/ 521862 h 546730"/>
                  <a:gd name="connsiteX3" fmla="*/ 539552 w 1026835"/>
                  <a:gd name="connsiteY3" fmla="*/ 161822 h 546730"/>
                  <a:gd name="connsiteX4" fmla="*/ 0 w 1026835"/>
                  <a:gd name="connsiteY4" fmla="*/ 17806 h 546730"/>
                  <a:gd name="connsiteX0" fmla="*/ 0 w 1063847"/>
                  <a:gd name="connsiteY0" fmla="*/ 17806 h 546730"/>
                  <a:gd name="connsiteX1" fmla="*/ 899592 w 1063847"/>
                  <a:gd name="connsiteY1" fmla="*/ 17807 h 546730"/>
                  <a:gd name="connsiteX2" fmla="*/ 1043609 w 1063847"/>
                  <a:gd name="connsiteY2" fmla="*/ 521862 h 546730"/>
                  <a:gd name="connsiteX3" fmla="*/ 539552 w 1063847"/>
                  <a:gd name="connsiteY3" fmla="*/ 161822 h 546730"/>
                  <a:gd name="connsiteX4" fmla="*/ 0 w 1063847"/>
                  <a:gd name="connsiteY4" fmla="*/ 17806 h 546730"/>
                  <a:gd name="connsiteX0" fmla="*/ 0 w 1043609"/>
                  <a:gd name="connsiteY0" fmla="*/ 17806 h 546730"/>
                  <a:gd name="connsiteX1" fmla="*/ 899592 w 1043609"/>
                  <a:gd name="connsiteY1" fmla="*/ 17807 h 546730"/>
                  <a:gd name="connsiteX2" fmla="*/ 1043609 w 1043609"/>
                  <a:gd name="connsiteY2" fmla="*/ 521862 h 546730"/>
                  <a:gd name="connsiteX3" fmla="*/ 539552 w 1043609"/>
                  <a:gd name="connsiteY3" fmla="*/ 161822 h 546730"/>
                  <a:gd name="connsiteX4" fmla="*/ 0 w 1043609"/>
                  <a:gd name="connsiteY4" fmla="*/ 17806 h 546730"/>
                  <a:gd name="connsiteX0" fmla="*/ 0 w 1026835"/>
                  <a:gd name="connsiteY0" fmla="*/ 229600 h 476974"/>
                  <a:gd name="connsiteX1" fmla="*/ 899592 w 1026835"/>
                  <a:gd name="connsiteY1" fmla="*/ 229601 h 476974"/>
                  <a:gd name="connsiteX2" fmla="*/ 971601 w 1026835"/>
                  <a:gd name="connsiteY2" fmla="*/ 373616 h 476974"/>
                  <a:gd name="connsiteX3" fmla="*/ 539552 w 1026835"/>
                  <a:gd name="connsiteY3" fmla="*/ 373616 h 476974"/>
                  <a:gd name="connsiteX4" fmla="*/ 0 w 1026835"/>
                  <a:gd name="connsiteY4" fmla="*/ 229600 h 476974"/>
                  <a:gd name="connsiteX0" fmla="*/ 0 w 1026835"/>
                  <a:gd name="connsiteY0" fmla="*/ 229600 h 476974"/>
                  <a:gd name="connsiteX1" fmla="*/ 899592 w 1026835"/>
                  <a:gd name="connsiteY1" fmla="*/ 229601 h 476974"/>
                  <a:gd name="connsiteX2" fmla="*/ 899593 w 1026835"/>
                  <a:gd name="connsiteY2" fmla="*/ 373616 h 476974"/>
                  <a:gd name="connsiteX3" fmla="*/ 539552 w 1026835"/>
                  <a:gd name="connsiteY3" fmla="*/ 373616 h 476974"/>
                  <a:gd name="connsiteX4" fmla="*/ 0 w 1026835"/>
                  <a:gd name="connsiteY4" fmla="*/ 229600 h 476974"/>
                  <a:gd name="connsiteX0" fmla="*/ 0 w 1026835"/>
                  <a:gd name="connsiteY0" fmla="*/ 229600 h 476974"/>
                  <a:gd name="connsiteX1" fmla="*/ 899592 w 1026835"/>
                  <a:gd name="connsiteY1" fmla="*/ 229601 h 476974"/>
                  <a:gd name="connsiteX2" fmla="*/ 899593 w 1026835"/>
                  <a:gd name="connsiteY2" fmla="*/ 373616 h 476974"/>
                  <a:gd name="connsiteX3" fmla="*/ 539552 w 1026835"/>
                  <a:gd name="connsiteY3" fmla="*/ 373616 h 476974"/>
                  <a:gd name="connsiteX4" fmla="*/ 0 w 1026835"/>
                  <a:gd name="connsiteY4" fmla="*/ 229600 h 476974"/>
                  <a:gd name="connsiteX0" fmla="*/ 0 w 1305456"/>
                  <a:gd name="connsiteY0" fmla="*/ 236130 h 483504"/>
                  <a:gd name="connsiteX1" fmla="*/ 899592 w 1305456"/>
                  <a:gd name="connsiteY1" fmla="*/ 236131 h 483504"/>
                  <a:gd name="connsiteX2" fmla="*/ 899593 w 1305456"/>
                  <a:gd name="connsiteY2" fmla="*/ 380146 h 483504"/>
                  <a:gd name="connsiteX3" fmla="*/ 539552 w 1305456"/>
                  <a:gd name="connsiteY3" fmla="*/ 380146 h 483504"/>
                  <a:gd name="connsiteX4" fmla="*/ 0 w 1305456"/>
                  <a:gd name="connsiteY4" fmla="*/ 236130 h 483504"/>
                  <a:gd name="connsiteX0" fmla="*/ 0 w 1394054"/>
                  <a:gd name="connsiteY0" fmla="*/ 17806 h 547546"/>
                  <a:gd name="connsiteX1" fmla="*/ 899592 w 1394054"/>
                  <a:gd name="connsiteY1" fmla="*/ 17807 h 547546"/>
                  <a:gd name="connsiteX2" fmla="*/ 899593 w 1394054"/>
                  <a:gd name="connsiteY2" fmla="*/ 161822 h 547546"/>
                  <a:gd name="connsiteX3" fmla="*/ 539552 w 1394054"/>
                  <a:gd name="connsiteY3" fmla="*/ 161822 h 547546"/>
                  <a:gd name="connsiteX4" fmla="*/ 0 w 1394054"/>
                  <a:gd name="connsiteY4" fmla="*/ 17806 h 547546"/>
                  <a:gd name="connsiteX0" fmla="*/ 0 w 1026835"/>
                  <a:gd name="connsiteY0" fmla="*/ 17806 h 265180"/>
                  <a:gd name="connsiteX1" fmla="*/ 899592 w 1026835"/>
                  <a:gd name="connsiteY1" fmla="*/ 17807 h 265180"/>
                  <a:gd name="connsiteX2" fmla="*/ 899593 w 1026835"/>
                  <a:gd name="connsiteY2" fmla="*/ 161822 h 265180"/>
                  <a:gd name="connsiteX3" fmla="*/ 539552 w 1026835"/>
                  <a:gd name="connsiteY3" fmla="*/ 161822 h 265180"/>
                  <a:gd name="connsiteX4" fmla="*/ 0 w 1026835"/>
                  <a:gd name="connsiteY4" fmla="*/ 17806 h 265180"/>
                  <a:gd name="connsiteX0" fmla="*/ 0 w 936538"/>
                  <a:gd name="connsiteY0" fmla="*/ 17806 h 219771"/>
                  <a:gd name="connsiteX1" fmla="*/ 899592 w 936538"/>
                  <a:gd name="connsiteY1" fmla="*/ 17807 h 219771"/>
                  <a:gd name="connsiteX2" fmla="*/ 899593 w 936538"/>
                  <a:gd name="connsiteY2" fmla="*/ 161822 h 219771"/>
                  <a:gd name="connsiteX3" fmla="*/ 539552 w 936538"/>
                  <a:gd name="connsiteY3" fmla="*/ 161822 h 219771"/>
                  <a:gd name="connsiteX4" fmla="*/ 0 w 936538"/>
                  <a:gd name="connsiteY4" fmla="*/ 17806 h 219771"/>
                  <a:gd name="connsiteX0" fmla="*/ 0 w 936539"/>
                  <a:gd name="connsiteY0" fmla="*/ 17806 h 219771"/>
                  <a:gd name="connsiteX1" fmla="*/ 899593 w 936539"/>
                  <a:gd name="connsiteY1" fmla="*/ 17807 h 219771"/>
                  <a:gd name="connsiteX2" fmla="*/ 899593 w 936539"/>
                  <a:gd name="connsiteY2" fmla="*/ 161822 h 219771"/>
                  <a:gd name="connsiteX3" fmla="*/ 539552 w 936539"/>
                  <a:gd name="connsiteY3" fmla="*/ 161822 h 219771"/>
                  <a:gd name="connsiteX4" fmla="*/ 0 w 936539"/>
                  <a:gd name="connsiteY4" fmla="*/ 17806 h 219771"/>
                  <a:gd name="connsiteX0" fmla="*/ 0 w 971601"/>
                  <a:gd name="connsiteY0" fmla="*/ 17806 h 291780"/>
                  <a:gd name="connsiteX1" fmla="*/ 899593 w 971601"/>
                  <a:gd name="connsiteY1" fmla="*/ 17807 h 291780"/>
                  <a:gd name="connsiteX2" fmla="*/ 971601 w 971601"/>
                  <a:gd name="connsiteY2" fmla="*/ 233831 h 291780"/>
                  <a:gd name="connsiteX3" fmla="*/ 539552 w 971601"/>
                  <a:gd name="connsiteY3" fmla="*/ 161822 h 291780"/>
                  <a:gd name="connsiteX4" fmla="*/ 0 w 971601"/>
                  <a:gd name="connsiteY4" fmla="*/ 17806 h 291780"/>
                  <a:gd name="connsiteX0" fmla="*/ 0 w 1008547"/>
                  <a:gd name="connsiteY0" fmla="*/ 17806 h 291780"/>
                  <a:gd name="connsiteX1" fmla="*/ 971601 w 1008547"/>
                  <a:gd name="connsiteY1" fmla="*/ 17806 h 291780"/>
                  <a:gd name="connsiteX2" fmla="*/ 971601 w 1008547"/>
                  <a:gd name="connsiteY2" fmla="*/ 233831 h 291780"/>
                  <a:gd name="connsiteX3" fmla="*/ 539552 w 1008547"/>
                  <a:gd name="connsiteY3" fmla="*/ 161822 h 291780"/>
                  <a:gd name="connsiteX4" fmla="*/ 0 w 1008547"/>
                  <a:gd name="connsiteY4" fmla="*/ 17806 h 291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8547" h="291780">
                    <a:moveTo>
                      <a:pt x="0" y="17806"/>
                    </a:moveTo>
                    <a:cubicBezTo>
                      <a:pt x="487449" y="0"/>
                      <a:pt x="430216" y="18272"/>
                      <a:pt x="971601" y="17806"/>
                    </a:cubicBezTo>
                    <a:cubicBezTo>
                      <a:pt x="1008547" y="36696"/>
                      <a:pt x="967086" y="291780"/>
                      <a:pt x="971601" y="233831"/>
                    </a:cubicBezTo>
                    <a:cubicBezTo>
                      <a:pt x="817902" y="232598"/>
                      <a:pt x="681325" y="124611"/>
                      <a:pt x="539552" y="161822"/>
                    </a:cubicBezTo>
                    <a:cubicBezTo>
                      <a:pt x="338969" y="78688"/>
                      <a:pt x="459148" y="100791"/>
                      <a:pt x="0" y="1780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76" name="Полилиния 75"/>
              <p:cNvSpPr/>
              <p:nvPr/>
            </p:nvSpPr>
            <p:spPr>
              <a:xfrm>
                <a:off x="827584" y="2636912"/>
                <a:ext cx="1401200" cy="504056"/>
              </a:xfrm>
              <a:custGeom>
                <a:avLst/>
                <a:gdLst>
                  <a:gd name="connsiteX0" fmla="*/ 0 w 1368152"/>
                  <a:gd name="connsiteY0" fmla="*/ 0 h 360040"/>
                  <a:gd name="connsiteX1" fmla="*/ 1368152 w 1368152"/>
                  <a:gd name="connsiteY1" fmla="*/ 0 h 360040"/>
                  <a:gd name="connsiteX2" fmla="*/ 1368152 w 1368152"/>
                  <a:gd name="connsiteY2" fmla="*/ 360040 h 360040"/>
                  <a:gd name="connsiteX3" fmla="*/ 0 w 1368152"/>
                  <a:gd name="connsiteY3" fmla="*/ 360040 h 360040"/>
                  <a:gd name="connsiteX4" fmla="*/ 0 w 1368152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94445 w 1462597"/>
                  <a:gd name="connsiteY0" fmla="*/ 0 h 360040"/>
                  <a:gd name="connsiteX1" fmla="*/ 1462597 w 1462597"/>
                  <a:gd name="connsiteY1" fmla="*/ 0 h 360040"/>
                  <a:gd name="connsiteX2" fmla="*/ 1462597 w 1462597"/>
                  <a:gd name="connsiteY2" fmla="*/ 360040 h 360040"/>
                  <a:gd name="connsiteX3" fmla="*/ 94445 w 1462597"/>
                  <a:gd name="connsiteY3" fmla="*/ 360040 h 360040"/>
                  <a:gd name="connsiteX4" fmla="*/ 94445 w 1462597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42965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06961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069610"/>
                  <a:gd name="connsiteY0" fmla="*/ 72008 h 360040"/>
                  <a:gd name="connsiteX1" fmla="*/ 1069610 w 1069610"/>
                  <a:gd name="connsiteY1" fmla="*/ 0 h 360040"/>
                  <a:gd name="connsiteX2" fmla="*/ 1069610 w 1069610"/>
                  <a:gd name="connsiteY2" fmla="*/ 360040 h 360040"/>
                  <a:gd name="connsiteX3" fmla="*/ 61498 w 1069610"/>
                  <a:gd name="connsiteY3" fmla="*/ 360040 h 360040"/>
                  <a:gd name="connsiteX4" fmla="*/ 61498 w 1069610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069610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17806 h 377846"/>
                  <a:gd name="connsiteX1" fmla="*/ 1285634 w 1285634"/>
                  <a:gd name="connsiteY1" fmla="*/ 17806 h 377846"/>
                  <a:gd name="connsiteX2" fmla="*/ 1285634 w 1285634"/>
                  <a:gd name="connsiteY2" fmla="*/ 377846 h 377846"/>
                  <a:gd name="connsiteX3" fmla="*/ 61498 w 1285634"/>
                  <a:gd name="connsiteY3" fmla="*/ 377846 h 377846"/>
                  <a:gd name="connsiteX4" fmla="*/ 61498 w 1285634"/>
                  <a:gd name="connsiteY4" fmla="*/ 17806 h 377846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17806 h 305838"/>
                  <a:gd name="connsiteX1" fmla="*/ 1285634 w 1285634"/>
                  <a:gd name="connsiteY1" fmla="*/ 17806 h 305838"/>
                  <a:gd name="connsiteX2" fmla="*/ 1285634 w 1285634"/>
                  <a:gd name="connsiteY2" fmla="*/ 305838 h 305838"/>
                  <a:gd name="connsiteX3" fmla="*/ 61498 w 1285634"/>
                  <a:gd name="connsiteY3" fmla="*/ 305838 h 305838"/>
                  <a:gd name="connsiteX4" fmla="*/ 61498 w 1285634"/>
                  <a:gd name="connsiteY4" fmla="*/ 17806 h 305838"/>
                  <a:gd name="connsiteX0" fmla="*/ 61498 w 1285634"/>
                  <a:gd name="connsiteY0" fmla="*/ 72008 h 360040"/>
                  <a:gd name="connsiteX1" fmla="*/ 1213626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13626"/>
                  <a:gd name="connsiteY0" fmla="*/ 72008 h 432048"/>
                  <a:gd name="connsiteX1" fmla="*/ 1213626 w 1213626"/>
                  <a:gd name="connsiteY1" fmla="*/ 0 h 432048"/>
                  <a:gd name="connsiteX2" fmla="*/ 1141618 w 1213626"/>
                  <a:gd name="connsiteY2" fmla="*/ 432048 h 432048"/>
                  <a:gd name="connsiteX3" fmla="*/ 61498 w 1213626"/>
                  <a:gd name="connsiteY3" fmla="*/ 360040 h 432048"/>
                  <a:gd name="connsiteX4" fmla="*/ 61498 w 1213626"/>
                  <a:gd name="connsiteY4" fmla="*/ 72008 h 432048"/>
                  <a:gd name="connsiteX0" fmla="*/ 61498 w 1203116"/>
                  <a:gd name="connsiteY0" fmla="*/ 17806 h 449854"/>
                  <a:gd name="connsiteX1" fmla="*/ 1203116 w 1203116"/>
                  <a:gd name="connsiteY1" fmla="*/ 17806 h 449854"/>
                  <a:gd name="connsiteX2" fmla="*/ 1131108 w 1203116"/>
                  <a:gd name="connsiteY2" fmla="*/ 449854 h 449854"/>
                  <a:gd name="connsiteX3" fmla="*/ 50988 w 1203116"/>
                  <a:gd name="connsiteY3" fmla="*/ 377846 h 449854"/>
                  <a:gd name="connsiteX4" fmla="*/ 61498 w 1203116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329192"/>
                  <a:gd name="connsiteY0" fmla="*/ 17806 h 377846"/>
                  <a:gd name="connsiteX1" fmla="*/ 1246674 w 1329192"/>
                  <a:gd name="connsiteY1" fmla="*/ 17806 h 377846"/>
                  <a:gd name="connsiteX2" fmla="*/ 1329192 w 1329192"/>
                  <a:gd name="connsiteY2" fmla="*/ 377846 h 377846"/>
                  <a:gd name="connsiteX3" fmla="*/ 94546 w 1329192"/>
                  <a:gd name="connsiteY3" fmla="*/ 377846 h 377846"/>
                  <a:gd name="connsiteX4" fmla="*/ 105056 w 1329192"/>
                  <a:gd name="connsiteY4" fmla="*/ 17806 h 377846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1200" h="504056">
                    <a:moveTo>
                      <a:pt x="105056" y="72008"/>
                    </a:moveTo>
                    <a:cubicBezTo>
                      <a:pt x="592505" y="54202"/>
                      <a:pt x="938253" y="38194"/>
                      <a:pt x="1401200" y="0"/>
                    </a:cubicBezTo>
                    <a:lnTo>
                      <a:pt x="1329192" y="504056"/>
                    </a:lnTo>
                    <a:cubicBezTo>
                      <a:pt x="1070304" y="383842"/>
                      <a:pt x="506095" y="456051"/>
                      <a:pt x="94546" y="432048"/>
                    </a:cubicBezTo>
                    <a:cubicBezTo>
                      <a:pt x="31383" y="292097"/>
                      <a:pt x="0" y="147997"/>
                      <a:pt x="105056" y="7200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0066"/>
                  </a:gs>
                  <a:gs pos="50000">
                    <a:schemeClr val="tx1">
                      <a:tint val="44500"/>
                      <a:satMod val="160000"/>
                    </a:schemeClr>
                  </a:gs>
                  <a:gs pos="100000">
                    <a:schemeClr val="tx1"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77" name="Полилиния 76"/>
              <p:cNvSpPr/>
              <p:nvPr/>
            </p:nvSpPr>
            <p:spPr>
              <a:xfrm>
                <a:off x="850220" y="2691113"/>
                <a:ext cx="337403" cy="401849"/>
              </a:xfrm>
              <a:custGeom>
                <a:avLst/>
                <a:gdLst>
                  <a:gd name="connsiteX0" fmla="*/ 0 w 1368152"/>
                  <a:gd name="connsiteY0" fmla="*/ 0 h 360040"/>
                  <a:gd name="connsiteX1" fmla="*/ 1368152 w 1368152"/>
                  <a:gd name="connsiteY1" fmla="*/ 0 h 360040"/>
                  <a:gd name="connsiteX2" fmla="*/ 1368152 w 1368152"/>
                  <a:gd name="connsiteY2" fmla="*/ 360040 h 360040"/>
                  <a:gd name="connsiteX3" fmla="*/ 0 w 1368152"/>
                  <a:gd name="connsiteY3" fmla="*/ 360040 h 360040"/>
                  <a:gd name="connsiteX4" fmla="*/ 0 w 1368152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94445 w 1462597"/>
                  <a:gd name="connsiteY0" fmla="*/ 0 h 360040"/>
                  <a:gd name="connsiteX1" fmla="*/ 1462597 w 1462597"/>
                  <a:gd name="connsiteY1" fmla="*/ 0 h 360040"/>
                  <a:gd name="connsiteX2" fmla="*/ 1462597 w 1462597"/>
                  <a:gd name="connsiteY2" fmla="*/ 360040 h 360040"/>
                  <a:gd name="connsiteX3" fmla="*/ 94445 w 1462597"/>
                  <a:gd name="connsiteY3" fmla="*/ 360040 h 360040"/>
                  <a:gd name="connsiteX4" fmla="*/ 94445 w 1462597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42965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06961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069610"/>
                  <a:gd name="connsiteY0" fmla="*/ 72008 h 360040"/>
                  <a:gd name="connsiteX1" fmla="*/ 1069610 w 1069610"/>
                  <a:gd name="connsiteY1" fmla="*/ 0 h 360040"/>
                  <a:gd name="connsiteX2" fmla="*/ 1069610 w 1069610"/>
                  <a:gd name="connsiteY2" fmla="*/ 360040 h 360040"/>
                  <a:gd name="connsiteX3" fmla="*/ 61498 w 1069610"/>
                  <a:gd name="connsiteY3" fmla="*/ 360040 h 360040"/>
                  <a:gd name="connsiteX4" fmla="*/ 61498 w 1069610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069610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17806 h 377846"/>
                  <a:gd name="connsiteX1" fmla="*/ 1285634 w 1285634"/>
                  <a:gd name="connsiteY1" fmla="*/ 17806 h 377846"/>
                  <a:gd name="connsiteX2" fmla="*/ 1285634 w 1285634"/>
                  <a:gd name="connsiteY2" fmla="*/ 377846 h 377846"/>
                  <a:gd name="connsiteX3" fmla="*/ 61498 w 1285634"/>
                  <a:gd name="connsiteY3" fmla="*/ 377846 h 377846"/>
                  <a:gd name="connsiteX4" fmla="*/ 61498 w 1285634"/>
                  <a:gd name="connsiteY4" fmla="*/ 17806 h 377846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17806 h 305838"/>
                  <a:gd name="connsiteX1" fmla="*/ 1285634 w 1285634"/>
                  <a:gd name="connsiteY1" fmla="*/ 17806 h 305838"/>
                  <a:gd name="connsiteX2" fmla="*/ 1285634 w 1285634"/>
                  <a:gd name="connsiteY2" fmla="*/ 305838 h 305838"/>
                  <a:gd name="connsiteX3" fmla="*/ 61498 w 1285634"/>
                  <a:gd name="connsiteY3" fmla="*/ 305838 h 305838"/>
                  <a:gd name="connsiteX4" fmla="*/ 61498 w 1285634"/>
                  <a:gd name="connsiteY4" fmla="*/ 17806 h 305838"/>
                  <a:gd name="connsiteX0" fmla="*/ 61498 w 1285634"/>
                  <a:gd name="connsiteY0" fmla="*/ 72008 h 360040"/>
                  <a:gd name="connsiteX1" fmla="*/ 1213626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13626"/>
                  <a:gd name="connsiteY0" fmla="*/ 72008 h 432048"/>
                  <a:gd name="connsiteX1" fmla="*/ 1213626 w 1213626"/>
                  <a:gd name="connsiteY1" fmla="*/ 0 h 432048"/>
                  <a:gd name="connsiteX2" fmla="*/ 1141618 w 1213626"/>
                  <a:gd name="connsiteY2" fmla="*/ 432048 h 432048"/>
                  <a:gd name="connsiteX3" fmla="*/ 61498 w 1213626"/>
                  <a:gd name="connsiteY3" fmla="*/ 360040 h 432048"/>
                  <a:gd name="connsiteX4" fmla="*/ 61498 w 1213626"/>
                  <a:gd name="connsiteY4" fmla="*/ 72008 h 432048"/>
                  <a:gd name="connsiteX0" fmla="*/ 61498 w 1203116"/>
                  <a:gd name="connsiteY0" fmla="*/ 17806 h 449854"/>
                  <a:gd name="connsiteX1" fmla="*/ 1203116 w 1203116"/>
                  <a:gd name="connsiteY1" fmla="*/ 17806 h 449854"/>
                  <a:gd name="connsiteX2" fmla="*/ 1131108 w 1203116"/>
                  <a:gd name="connsiteY2" fmla="*/ 449854 h 449854"/>
                  <a:gd name="connsiteX3" fmla="*/ 50988 w 1203116"/>
                  <a:gd name="connsiteY3" fmla="*/ 377846 h 449854"/>
                  <a:gd name="connsiteX4" fmla="*/ 61498 w 1203116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329192"/>
                  <a:gd name="connsiteY0" fmla="*/ 17806 h 377846"/>
                  <a:gd name="connsiteX1" fmla="*/ 1246674 w 1329192"/>
                  <a:gd name="connsiteY1" fmla="*/ 17806 h 377846"/>
                  <a:gd name="connsiteX2" fmla="*/ 1329192 w 1329192"/>
                  <a:gd name="connsiteY2" fmla="*/ 377846 h 377846"/>
                  <a:gd name="connsiteX3" fmla="*/ 94546 w 1329192"/>
                  <a:gd name="connsiteY3" fmla="*/ 377846 h 377846"/>
                  <a:gd name="connsiteX4" fmla="*/ 105056 w 1329192"/>
                  <a:gd name="connsiteY4" fmla="*/ 17806 h 377846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401200"/>
                  <a:gd name="connsiteY0" fmla="*/ 17806 h 449854"/>
                  <a:gd name="connsiteX1" fmla="*/ 1401200 w 1401200"/>
                  <a:gd name="connsiteY1" fmla="*/ 17806 h 449854"/>
                  <a:gd name="connsiteX2" fmla="*/ 1329192 w 1401200"/>
                  <a:gd name="connsiteY2" fmla="*/ 449854 h 449854"/>
                  <a:gd name="connsiteX3" fmla="*/ 94546 w 1401200"/>
                  <a:gd name="connsiteY3" fmla="*/ 377846 h 449854"/>
                  <a:gd name="connsiteX4" fmla="*/ 105056 w 1401200"/>
                  <a:gd name="connsiteY4" fmla="*/ 17806 h 449854"/>
                  <a:gd name="connsiteX0" fmla="*/ 105056 w 1401200"/>
                  <a:gd name="connsiteY0" fmla="*/ 17806 h 401849"/>
                  <a:gd name="connsiteX1" fmla="*/ 1401200 w 1401200"/>
                  <a:gd name="connsiteY1" fmla="*/ 17806 h 401849"/>
                  <a:gd name="connsiteX2" fmla="*/ 1401200 w 1401200"/>
                  <a:gd name="connsiteY2" fmla="*/ 377846 h 401849"/>
                  <a:gd name="connsiteX3" fmla="*/ 94546 w 1401200"/>
                  <a:gd name="connsiteY3" fmla="*/ 377846 h 401849"/>
                  <a:gd name="connsiteX4" fmla="*/ 105056 w 1401200"/>
                  <a:gd name="connsiteY4" fmla="*/ 17806 h 401849"/>
                  <a:gd name="connsiteX0" fmla="*/ 105056 w 1401200"/>
                  <a:gd name="connsiteY0" fmla="*/ 17806 h 401849"/>
                  <a:gd name="connsiteX1" fmla="*/ 1401200 w 1401200"/>
                  <a:gd name="connsiteY1" fmla="*/ 17806 h 401849"/>
                  <a:gd name="connsiteX2" fmla="*/ 1401200 w 1401200"/>
                  <a:gd name="connsiteY2" fmla="*/ 377846 h 401849"/>
                  <a:gd name="connsiteX3" fmla="*/ 94546 w 1401200"/>
                  <a:gd name="connsiteY3" fmla="*/ 377846 h 401849"/>
                  <a:gd name="connsiteX4" fmla="*/ 105056 w 1401200"/>
                  <a:gd name="connsiteY4" fmla="*/ 17806 h 401849"/>
                  <a:gd name="connsiteX0" fmla="*/ 105056 w 1401200"/>
                  <a:gd name="connsiteY0" fmla="*/ 17806 h 401849"/>
                  <a:gd name="connsiteX1" fmla="*/ 1401200 w 1401200"/>
                  <a:gd name="connsiteY1" fmla="*/ 17806 h 401849"/>
                  <a:gd name="connsiteX2" fmla="*/ 1401200 w 1401200"/>
                  <a:gd name="connsiteY2" fmla="*/ 377846 h 401849"/>
                  <a:gd name="connsiteX3" fmla="*/ 94546 w 1401200"/>
                  <a:gd name="connsiteY3" fmla="*/ 377846 h 401849"/>
                  <a:gd name="connsiteX4" fmla="*/ 105056 w 1401200"/>
                  <a:gd name="connsiteY4" fmla="*/ 17806 h 401849"/>
                  <a:gd name="connsiteX0" fmla="*/ 105056 w 1401200"/>
                  <a:gd name="connsiteY0" fmla="*/ 17806 h 401849"/>
                  <a:gd name="connsiteX1" fmla="*/ 1401200 w 1401200"/>
                  <a:gd name="connsiteY1" fmla="*/ 17806 h 401849"/>
                  <a:gd name="connsiteX2" fmla="*/ 1401200 w 1401200"/>
                  <a:gd name="connsiteY2" fmla="*/ 377846 h 401849"/>
                  <a:gd name="connsiteX3" fmla="*/ 94546 w 1401200"/>
                  <a:gd name="connsiteY3" fmla="*/ 377846 h 401849"/>
                  <a:gd name="connsiteX4" fmla="*/ 105056 w 1401200"/>
                  <a:gd name="connsiteY4" fmla="*/ 17806 h 401849"/>
                  <a:gd name="connsiteX0" fmla="*/ 105056 w 1401200"/>
                  <a:gd name="connsiteY0" fmla="*/ 17806 h 401849"/>
                  <a:gd name="connsiteX1" fmla="*/ 1401200 w 1401200"/>
                  <a:gd name="connsiteY1" fmla="*/ 17806 h 401849"/>
                  <a:gd name="connsiteX2" fmla="*/ 1401200 w 1401200"/>
                  <a:gd name="connsiteY2" fmla="*/ 377846 h 401849"/>
                  <a:gd name="connsiteX3" fmla="*/ 94546 w 1401200"/>
                  <a:gd name="connsiteY3" fmla="*/ 377846 h 401849"/>
                  <a:gd name="connsiteX4" fmla="*/ 105056 w 1401200"/>
                  <a:gd name="connsiteY4" fmla="*/ 17806 h 401849"/>
                  <a:gd name="connsiteX0" fmla="*/ 345233 w 1641377"/>
                  <a:gd name="connsiteY0" fmla="*/ 17806 h 401849"/>
                  <a:gd name="connsiteX1" fmla="*/ 1641377 w 1641377"/>
                  <a:gd name="connsiteY1" fmla="*/ 17806 h 401849"/>
                  <a:gd name="connsiteX2" fmla="*/ 1641377 w 1641377"/>
                  <a:gd name="connsiteY2" fmla="*/ 377846 h 401849"/>
                  <a:gd name="connsiteX3" fmla="*/ 334723 w 1641377"/>
                  <a:gd name="connsiteY3" fmla="*/ 377846 h 401849"/>
                  <a:gd name="connsiteX4" fmla="*/ 345233 w 1641377"/>
                  <a:gd name="connsiteY4" fmla="*/ 17806 h 401849"/>
                  <a:gd name="connsiteX0" fmla="*/ 345233 w 1641377"/>
                  <a:gd name="connsiteY0" fmla="*/ 17806 h 401849"/>
                  <a:gd name="connsiteX1" fmla="*/ 1641377 w 1641377"/>
                  <a:gd name="connsiteY1" fmla="*/ 17806 h 401849"/>
                  <a:gd name="connsiteX2" fmla="*/ 1641377 w 1641377"/>
                  <a:gd name="connsiteY2" fmla="*/ 377846 h 401849"/>
                  <a:gd name="connsiteX3" fmla="*/ 334723 w 1641377"/>
                  <a:gd name="connsiteY3" fmla="*/ 377846 h 401849"/>
                  <a:gd name="connsiteX4" fmla="*/ 345233 w 1641377"/>
                  <a:gd name="connsiteY4" fmla="*/ 17806 h 401849"/>
                  <a:gd name="connsiteX0" fmla="*/ 345233 w 1641377"/>
                  <a:gd name="connsiteY0" fmla="*/ 17806 h 401849"/>
                  <a:gd name="connsiteX1" fmla="*/ 1641377 w 1641377"/>
                  <a:gd name="connsiteY1" fmla="*/ 17806 h 401849"/>
                  <a:gd name="connsiteX2" fmla="*/ 1641377 w 1641377"/>
                  <a:gd name="connsiteY2" fmla="*/ 377846 h 401849"/>
                  <a:gd name="connsiteX3" fmla="*/ 334723 w 1641377"/>
                  <a:gd name="connsiteY3" fmla="*/ 377846 h 401849"/>
                  <a:gd name="connsiteX4" fmla="*/ 345233 w 1641377"/>
                  <a:gd name="connsiteY4" fmla="*/ 17806 h 4018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41377" h="401849">
                    <a:moveTo>
                      <a:pt x="345233" y="17806"/>
                    </a:moveTo>
                    <a:cubicBezTo>
                      <a:pt x="832682" y="0"/>
                      <a:pt x="625469" y="12459"/>
                      <a:pt x="1641377" y="17806"/>
                    </a:cubicBezTo>
                    <a:cubicBezTo>
                      <a:pt x="1353312" y="105904"/>
                      <a:pt x="1116696" y="251187"/>
                      <a:pt x="1641377" y="377846"/>
                    </a:cubicBezTo>
                    <a:cubicBezTo>
                      <a:pt x="1005449" y="397966"/>
                      <a:pt x="746272" y="401849"/>
                      <a:pt x="334723" y="377846"/>
                    </a:cubicBezTo>
                    <a:cubicBezTo>
                      <a:pt x="59661" y="240977"/>
                      <a:pt x="0" y="124161"/>
                      <a:pt x="345233" y="1780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78" name="Полилиния 77"/>
              <p:cNvSpPr/>
              <p:nvPr/>
            </p:nvSpPr>
            <p:spPr>
              <a:xfrm>
                <a:off x="1973832" y="2636912"/>
                <a:ext cx="333295" cy="528924"/>
              </a:xfrm>
              <a:custGeom>
                <a:avLst/>
                <a:gdLst>
                  <a:gd name="connsiteX0" fmla="*/ 0 w 1368152"/>
                  <a:gd name="connsiteY0" fmla="*/ 0 h 360040"/>
                  <a:gd name="connsiteX1" fmla="*/ 1368152 w 1368152"/>
                  <a:gd name="connsiteY1" fmla="*/ 0 h 360040"/>
                  <a:gd name="connsiteX2" fmla="*/ 1368152 w 1368152"/>
                  <a:gd name="connsiteY2" fmla="*/ 360040 h 360040"/>
                  <a:gd name="connsiteX3" fmla="*/ 0 w 1368152"/>
                  <a:gd name="connsiteY3" fmla="*/ 360040 h 360040"/>
                  <a:gd name="connsiteX4" fmla="*/ 0 w 1368152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94445 w 1462597"/>
                  <a:gd name="connsiteY0" fmla="*/ 0 h 360040"/>
                  <a:gd name="connsiteX1" fmla="*/ 1462597 w 1462597"/>
                  <a:gd name="connsiteY1" fmla="*/ 0 h 360040"/>
                  <a:gd name="connsiteX2" fmla="*/ 1462597 w 1462597"/>
                  <a:gd name="connsiteY2" fmla="*/ 360040 h 360040"/>
                  <a:gd name="connsiteX3" fmla="*/ 94445 w 1462597"/>
                  <a:gd name="connsiteY3" fmla="*/ 360040 h 360040"/>
                  <a:gd name="connsiteX4" fmla="*/ 94445 w 1462597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42965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06961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069610"/>
                  <a:gd name="connsiteY0" fmla="*/ 72008 h 360040"/>
                  <a:gd name="connsiteX1" fmla="*/ 1069610 w 1069610"/>
                  <a:gd name="connsiteY1" fmla="*/ 0 h 360040"/>
                  <a:gd name="connsiteX2" fmla="*/ 1069610 w 1069610"/>
                  <a:gd name="connsiteY2" fmla="*/ 360040 h 360040"/>
                  <a:gd name="connsiteX3" fmla="*/ 61498 w 1069610"/>
                  <a:gd name="connsiteY3" fmla="*/ 360040 h 360040"/>
                  <a:gd name="connsiteX4" fmla="*/ 61498 w 1069610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069610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17806 h 377846"/>
                  <a:gd name="connsiteX1" fmla="*/ 1285634 w 1285634"/>
                  <a:gd name="connsiteY1" fmla="*/ 17806 h 377846"/>
                  <a:gd name="connsiteX2" fmla="*/ 1285634 w 1285634"/>
                  <a:gd name="connsiteY2" fmla="*/ 377846 h 377846"/>
                  <a:gd name="connsiteX3" fmla="*/ 61498 w 1285634"/>
                  <a:gd name="connsiteY3" fmla="*/ 377846 h 377846"/>
                  <a:gd name="connsiteX4" fmla="*/ 61498 w 1285634"/>
                  <a:gd name="connsiteY4" fmla="*/ 17806 h 377846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17806 h 305838"/>
                  <a:gd name="connsiteX1" fmla="*/ 1285634 w 1285634"/>
                  <a:gd name="connsiteY1" fmla="*/ 17806 h 305838"/>
                  <a:gd name="connsiteX2" fmla="*/ 1285634 w 1285634"/>
                  <a:gd name="connsiteY2" fmla="*/ 305838 h 305838"/>
                  <a:gd name="connsiteX3" fmla="*/ 61498 w 1285634"/>
                  <a:gd name="connsiteY3" fmla="*/ 305838 h 305838"/>
                  <a:gd name="connsiteX4" fmla="*/ 61498 w 1285634"/>
                  <a:gd name="connsiteY4" fmla="*/ 17806 h 305838"/>
                  <a:gd name="connsiteX0" fmla="*/ 61498 w 1285634"/>
                  <a:gd name="connsiteY0" fmla="*/ 72008 h 360040"/>
                  <a:gd name="connsiteX1" fmla="*/ 1213626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13626"/>
                  <a:gd name="connsiteY0" fmla="*/ 72008 h 432048"/>
                  <a:gd name="connsiteX1" fmla="*/ 1213626 w 1213626"/>
                  <a:gd name="connsiteY1" fmla="*/ 0 h 432048"/>
                  <a:gd name="connsiteX2" fmla="*/ 1141618 w 1213626"/>
                  <a:gd name="connsiteY2" fmla="*/ 432048 h 432048"/>
                  <a:gd name="connsiteX3" fmla="*/ 61498 w 1213626"/>
                  <a:gd name="connsiteY3" fmla="*/ 360040 h 432048"/>
                  <a:gd name="connsiteX4" fmla="*/ 61498 w 1213626"/>
                  <a:gd name="connsiteY4" fmla="*/ 72008 h 432048"/>
                  <a:gd name="connsiteX0" fmla="*/ 61498 w 1203116"/>
                  <a:gd name="connsiteY0" fmla="*/ 17806 h 449854"/>
                  <a:gd name="connsiteX1" fmla="*/ 1203116 w 1203116"/>
                  <a:gd name="connsiteY1" fmla="*/ 17806 h 449854"/>
                  <a:gd name="connsiteX2" fmla="*/ 1131108 w 1203116"/>
                  <a:gd name="connsiteY2" fmla="*/ 449854 h 449854"/>
                  <a:gd name="connsiteX3" fmla="*/ 50988 w 1203116"/>
                  <a:gd name="connsiteY3" fmla="*/ 377846 h 449854"/>
                  <a:gd name="connsiteX4" fmla="*/ 61498 w 1203116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329192"/>
                  <a:gd name="connsiteY0" fmla="*/ 17806 h 377846"/>
                  <a:gd name="connsiteX1" fmla="*/ 1246674 w 1329192"/>
                  <a:gd name="connsiteY1" fmla="*/ 17806 h 377846"/>
                  <a:gd name="connsiteX2" fmla="*/ 1329192 w 1329192"/>
                  <a:gd name="connsiteY2" fmla="*/ 377846 h 377846"/>
                  <a:gd name="connsiteX3" fmla="*/ 94546 w 1329192"/>
                  <a:gd name="connsiteY3" fmla="*/ 377846 h 377846"/>
                  <a:gd name="connsiteX4" fmla="*/ 105056 w 1329192"/>
                  <a:gd name="connsiteY4" fmla="*/ 17806 h 377846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866296"/>
                  <a:gd name="connsiteY0" fmla="*/ 17806 h 521862"/>
                  <a:gd name="connsiteX1" fmla="*/ 1866296 w 1866296"/>
                  <a:gd name="connsiteY1" fmla="*/ 17806 h 521862"/>
                  <a:gd name="connsiteX2" fmla="*/ 1794288 w 1866296"/>
                  <a:gd name="connsiteY2" fmla="*/ 521862 h 521862"/>
                  <a:gd name="connsiteX3" fmla="*/ 559642 w 1866296"/>
                  <a:gd name="connsiteY3" fmla="*/ 449854 h 521862"/>
                  <a:gd name="connsiteX4" fmla="*/ 105056 w 1866296"/>
                  <a:gd name="connsiteY4" fmla="*/ 17806 h 521862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1794288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321080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534955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618738"/>
                  <a:gd name="connsiteX1" fmla="*/ 462947 w 806380"/>
                  <a:gd name="connsiteY1" fmla="*/ 17806 h 618738"/>
                  <a:gd name="connsiteX2" fmla="*/ 462948 w 806380"/>
                  <a:gd name="connsiteY2" fmla="*/ 593870 h 618738"/>
                  <a:gd name="connsiteX3" fmla="*/ 318931 w 806380"/>
                  <a:gd name="connsiteY3" fmla="*/ 521862 h 618738"/>
                  <a:gd name="connsiteX4" fmla="*/ 318931 w 806380"/>
                  <a:gd name="connsiteY4" fmla="*/ 17806 h 618738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288032 w 775481"/>
                  <a:gd name="connsiteY0" fmla="*/ 17806 h 564535"/>
                  <a:gd name="connsiteX1" fmla="*/ 462947 w 775481"/>
                  <a:gd name="connsiteY1" fmla="*/ 35612 h 564535"/>
                  <a:gd name="connsiteX2" fmla="*/ 462948 w 775481"/>
                  <a:gd name="connsiteY2" fmla="*/ 539667 h 564535"/>
                  <a:gd name="connsiteX3" fmla="*/ 318931 w 775481"/>
                  <a:gd name="connsiteY3" fmla="*/ 539668 h 564535"/>
                  <a:gd name="connsiteX4" fmla="*/ 288032 w 775481"/>
                  <a:gd name="connsiteY4" fmla="*/ 17806 h 564535"/>
                  <a:gd name="connsiteX0" fmla="*/ 246922 w 734371"/>
                  <a:gd name="connsiteY0" fmla="*/ 17806 h 564535"/>
                  <a:gd name="connsiteX1" fmla="*/ 462947 w 734371"/>
                  <a:gd name="connsiteY1" fmla="*/ 17806 h 564535"/>
                  <a:gd name="connsiteX2" fmla="*/ 421838 w 734371"/>
                  <a:gd name="connsiteY2" fmla="*/ 539667 h 564535"/>
                  <a:gd name="connsiteX3" fmla="*/ 277821 w 734371"/>
                  <a:gd name="connsiteY3" fmla="*/ 539668 h 564535"/>
                  <a:gd name="connsiteX4" fmla="*/ 246922 w 734371"/>
                  <a:gd name="connsiteY4" fmla="*/ 17806 h 564535"/>
                  <a:gd name="connsiteX0" fmla="*/ 228549 w 715998"/>
                  <a:gd name="connsiteY0" fmla="*/ 17806 h 564535"/>
                  <a:gd name="connsiteX1" fmla="*/ 444574 w 715998"/>
                  <a:gd name="connsiteY1" fmla="*/ 17806 h 564535"/>
                  <a:gd name="connsiteX2" fmla="*/ 403465 w 715998"/>
                  <a:gd name="connsiteY2" fmla="*/ 539667 h 564535"/>
                  <a:gd name="connsiteX3" fmla="*/ 259448 w 715998"/>
                  <a:gd name="connsiteY3" fmla="*/ 539668 h 564535"/>
                  <a:gd name="connsiteX4" fmla="*/ 228549 w 715998"/>
                  <a:gd name="connsiteY4" fmla="*/ 17806 h 564535"/>
                  <a:gd name="connsiteX0" fmla="*/ 105056 w 592505"/>
                  <a:gd name="connsiteY0" fmla="*/ 435694 h 982423"/>
                  <a:gd name="connsiteX1" fmla="*/ 321081 w 592505"/>
                  <a:gd name="connsiteY1" fmla="*/ 435694 h 982423"/>
                  <a:gd name="connsiteX2" fmla="*/ 279972 w 592505"/>
                  <a:gd name="connsiteY2" fmla="*/ 957555 h 982423"/>
                  <a:gd name="connsiteX3" fmla="*/ 135955 w 592505"/>
                  <a:gd name="connsiteY3" fmla="*/ 957556 h 982423"/>
                  <a:gd name="connsiteX4" fmla="*/ 105056 w 592505"/>
                  <a:gd name="connsiteY4" fmla="*/ 435694 h 982423"/>
                  <a:gd name="connsiteX0" fmla="*/ 105056 w 592505"/>
                  <a:gd name="connsiteY0" fmla="*/ 733937 h 1280666"/>
                  <a:gd name="connsiteX1" fmla="*/ 321081 w 592505"/>
                  <a:gd name="connsiteY1" fmla="*/ 733937 h 1280666"/>
                  <a:gd name="connsiteX2" fmla="*/ 279972 w 592505"/>
                  <a:gd name="connsiteY2" fmla="*/ 1255798 h 1280666"/>
                  <a:gd name="connsiteX3" fmla="*/ 135955 w 592505"/>
                  <a:gd name="connsiteY3" fmla="*/ 1255799 h 1280666"/>
                  <a:gd name="connsiteX4" fmla="*/ 105056 w 592505"/>
                  <a:gd name="connsiteY4" fmla="*/ 733937 h 1280666"/>
                  <a:gd name="connsiteX0" fmla="*/ 105056 w 592505"/>
                  <a:gd name="connsiteY0" fmla="*/ 589921 h 1280666"/>
                  <a:gd name="connsiteX1" fmla="*/ 537105 w 592505"/>
                  <a:gd name="connsiteY1" fmla="*/ 733937 h 1280666"/>
                  <a:gd name="connsiteX2" fmla="*/ 495996 w 592505"/>
                  <a:gd name="connsiteY2" fmla="*/ 1255798 h 1280666"/>
                  <a:gd name="connsiteX3" fmla="*/ 351979 w 592505"/>
                  <a:gd name="connsiteY3" fmla="*/ 1255799 h 1280666"/>
                  <a:gd name="connsiteX4" fmla="*/ 105056 w 592505"/>
                  <a:gd name="connsiteY4" fmla="*/ 589921 h 1280666"/>
                  <a:gd name="connsiteX0" fmla="*/ 105056 w 696211"/>
                  <a:gd name="connsiteY0" fmla="*/ 577863 h 1268608"/>
                  <a:gd name="connsiteX1" fmla="*/ 537105 w 696211"/>
                  <a:gd name="connsiteY1" fmla="*/ 721879 h 1268608"/>
                  <a:gd name="connsiteX2" fmla="*/ 495996 w 696211"/>
                  <a:gd name="connsiteY2" fmla="*/ 1243740 h 1268608"/>
                  <a:gd name="connsiteX3" fmla="*/ 351979 w 696211"/>
                  <a:gd name="connsiteY3" fmla="*/ 1243741 h 1268608"/>
                  <a:gd name="connsiteX4" fmla="*/ 105056 w 696211"/>
                  <a:gd name="connsiteY4" fmla="*/ 577863 h 1268608"/>
                  <a:gd name="connsiteX0" fmla="*/ 105056 w 592505"/>
                  <a:gd name="connsiteY0" fmla="*/ 721879 h 1268608"/>
                  <a:gd name="connsiteX1" fmla="*/ 321081 w 592505"/>
                  <a:gd name="connsiteY1" fmla="*/ 721879 h 1268608"/>
                  <a:gd name="connsiteX2" fmla="*/ 279972 w 592505"/>
                  <a:gd name="connsiteY2" fmla="*/ 1243740 h 1268608"/>
                  <a:gd name="connsiteX3" fmla="*/ 135955 w 592505"/>
                  <a:gd name="connsiteY3" fmla="*/ 1243741 h 1268608"/>
                  <a:gd name="connsiteX4" fmla="*/ 105056 w 592505"/>
                  <a:gd name="connsiteY4" fmla="*/ 721879 h 1268608"/>
                  <a:gd name="connsiteX0" fmla="*/ 105056 w 480187"/>
                  <a:gd name="connsiteY0" fmla="*/ 721879 h 1268608"/>
                  <a:gd name="connsiteX1" fmla="*/ 321081 w 480187"/>
                  <a:gd name="connsiteY1" fmla="*/ 721879 h 1268608"/>
                  <a:gd name="connsiteX2" fmla="*/ 279972 w 480187"/>
                  <a:gd name="connsiteY2" fmla="*/ 1243740 h 1268608"/>
                  <a:gd name="connsiteX3" fmla="*/ 135955 w 480187"/>
                  <a:gd name="connsiteY3" fmla="*/ 1243741 h 1268608"/>
                  <a:gd name="connsiteX4" fmla="*/ 105056 w 480187"/>
                  <a:gd name="connsiteY4" fmla="*/ 721879 h 1268608"/>
                  <a:gd name="connsiteX0" fmla="*/ 105056 w 321081"/>
                  <a:gd name="connsiteY0" fmla="*/ 37978 h 584707"/>
                  <a:gd name="connsiteX1" fmla="*/ 321081 w 321081"/>
                  <a:gd name="connsiteY1" fmla="*/ 37978 h 584707"/>
                  <a:gd name="connsiteX2" fmla="*/ 279972 w 321081"/>
                  <a:gd name="connsiteY2" fmla="*/ 559839 h 584707"/>
                  <a:gd name="connsiteX3" fmla="*/ 135955 w 321081"/>
                  <a:gd name="connsiteY3" fmla="*/ 559840 h 584707"/>
                  <a:gd name="connsiteX4" fmla="*/ 105056 w 321081"/>
                  <a:gd name="connsiteY4" fmla="*/ 37978 h 584707"/>
                  <a:gd name="connsiteX0" fmla="*/ 105056 w 321081"/>
                  <a:gd name="connsiteY0" fmla="*/ 37978 h 584707"/>
                  <a:gd name="connsiteX1" fmla="*/ 321081 w 321081"/>
                  <a:gd name="connsiteY1" fmla="*/ 37978 h 584707"/>
                  <a:gd name="connsiteX2" fmla="*/ 279972 w 321081"/>
                  <a:gd name="connsiteY2" fmla="*/ 559839 h 584707"/>
                  <a:gd name="connsiteX3" fmla="*/ 135955 w 321081"/>
                  <a:gd name="connsiteY3" fmla="*/ 559840 h 584707"/>
                  <a:gd name="connsiteX4" fmla="*/ 105056 w 321081"/>
                  <a:gd name="connsiteY4" fmla="*/ 37978 h 584707"/>
                  <a:gd name="connsiteX0" fmla="*/ 105056 w 321081"/>
                  <a:gd name="connsiteY0" fmla="*/ 37978 h 566902"/>
                  <a:gd name="connsiteX1" fmla="*/ 321081 w 321081"/>
                  <a:gd name="connsiteY1" fmla="*/ 37978 h 566902"/>
                  <a:gd name="connsiteX2" fmla="*/ 249072 w 321081"/>
                  <a:gd name="connsiteY2" fmla="*/ 542034 h 566902"/>
                  <a:gd name="connsiteX3" fmla="*/ 135955 w 321081"/>
                  <a:gd name="connsiteY3" fmla="*/ 559840 h 566902"/>
                  <a:gd name="connsiteX4" fmla="*/ 105056 w 321081"/>
                  <a:gd name="connsiteY4" fmla="*/ 37978 h 566902"/>
                  <a:gd name="connsiteX0" fmla="*/ 118997 w 335022"/>
                  <a:gd name="connsiteY0" fmla="*/ 37978 h 566902"/>
                  <a:gd name="connsiteX1" fmla="*/ 335022 w 335022"/>
                  <a:gd name="connsiteY1" fmla="*/ 37978 h 566902"/>
                  <a:gd name="connsiteX2" fmla="*/ 263013 w 335022"/>
                  <a:gd name="connsiteY2" fmla="*/ 542034 h 566902"/>
                  <a:gd name="connsiteX3" fmla="*/ 149896 w 335022"/>
                  <a:gd name="connsiteY3" fmla="*/ 559840 h 566902"/>
                  <a:gd name="connsiteX4" fmla="*/ 118997 w 335022"/>
                  <a:gd name="connsiteY4" fmla="*/ 37978 h 566902"/>
                  <a:gd name="connsiteX0" fmla="*/ 118997 w 335022"/>
                  <a:gd name="connsiteY0" fmla="*/ 37978 h 566902"/>
                  <a:gd name="connsiteX1" fmla="*/ 335022 w 335022"/>
                  <a:gd name="connsiteY1" fmla="*/ 37978 h 566902"/>
                  <a:gd name="connsiteX2" fmla="*/ 263013 w 335022"/>
                  <a:gd name="connsiteY2" fmla="*/ 542034 h 566902"/>
                  <a:gd name="connsiteX3" fmla="*/ 149896 w 335022"/>
                  <a:gd name="connsiteY3" fmla="*/ 559840 h 566902"/>
                  <a:gd name="connsiteX4" fmla="*/ 118997 w 335022"/>
                  <a:gd name="connsiteY4" fmla="*/ 37978 h 566902"/>
                  <a:gd name="connsiteX0" fmla="*/ 118997 w 291669"/>
                  <a:gd name="connsiteY0" fmla="*/ 37978 h 566902"/>
                  <a:gd name="connsiteX1" fmla="*/ 263013 w 291669"/>
                  <a:gd name="connsiteY1" fmla="*/ 37978 h 566902"/>
                  <a:gd name="connsiteX2" fmla="*/ 263013 w 291669"/>
                  <a:gd name="connsiteY2" fmla="*/ 542034 h 566902"/>
                  <a:gd name="connsiteX3" fmla="*/ 149896 w 291669"/>
                  <a:gd name="connsiteY3" fmla="*/ 559840 h 566902"/>
                  <a:gd name="connsiteX4" fmla="*/ 118997 w 291669"/>
                  <a:gd name="connsiteY4" fmla="*/ 37978 h 566902"/>
                  <a:gd name="connsiteX0" fmla="*/ 118998 w 291669"/>
                  <a:gd name="connsiteY0" fmla="*/ 37978 h 566902"/>
                  <a:gd name="connsiteX1" fmla="*/ 263013 w 291669"/>
                  <a:gd name="connsiteY1" fmla="*/ 37978 h 566902"/>
                  <a:gd name="connsiteX2" fmla="*/ 263013 w 291669"/>
                  <a:gd name="connsiteY2" fmla="*/ 542034 h 566902"/>
                  <a:gd name="connsiteX3" fmla="*/ 149896 w 291669"/>
                  <a:gd name="connsiteY3" fmla="*/ 559840 h 566902"/>
                  <a:gd name="connsiteX4" fmla="*/ 118998 w 291669"/>
                  <a:gd name="connsiteY4" fmla="*/ 37978 h 566902"/>
                  <a:gd name="connsiteX0" fmla="*/ 118998 w 291669"/>
                  <a:gd name="connsiteY0" fmla="*/ 0 h 528924"/>
                  <a:gd name="connsiteX1" fmla="*/ 263013 w 291669"/>
                  <a:gd name="connsiteY1" fmla="*/ 0 h 528924"/>
                  <a:gd name="connsiteX2" fmla="*/ 263013 w 291669"/>
                  <a:gd name="connsiteY2" fmla="*/ 504056 h 528924"/>
                  <a:gd name="connsiteX3" fmla="*/ 149896 w 291669"/>
                  <a:gd name="connsiteY3" fmla="*/ 521862 h 528924"/>
                  <a:gd name="connsiteX4" fmla="*/ 118998 w 291669"/>
                  <a:gd name="connsiteY4" fmla="*/ 0 h 528924"/>
                  <a:gd name="connsiteX0" fmla="*/ 118998 w 291669"/>
                  <a:gd name="connsiteY0" fmla="*/ 0 h 528924"/>
                  <a:gd name="connsiteX1" fmla="*/ 263013 w 291669"/>
                  <a:gd name="connsiteY1" fmla="*/ 0 h 528924"/>
                  <a:gd name="connsiteX2" fmla="*/ 263013 w 291669"/>
                  <a:gd name="connsiteY2" fmla="*/ 504056 h 528924"/>
                  <a:gd name="connsiteX3" fmla="*/ 149896 w 291669"/>
                  <a:gd name="connsiteY3" fmla="*/ 521862 h 528924"/>
                  <a:gd name="connsiteX4" fmla="*/ 118998 w 291669"/>
                  <a:gd name="connsiteY4" fmla="*/ 0 h 528924"/>
                  <a:gd name="connsiteX0" fmla="*/ 118998 w 291669"/>
                  <a:gd name="connsiteY0" fmla="*/ 0 h 528924"/>
                  <a:gd name="connsiteX1" fmla="*/ 263013 w 291669"/>
                  <a:gd name="connsiteY1" fmla="*/ 0 h 528924"/>
                  <a:gd name="connsiteX2" fmla="*/ 263014 w 291669"/>
                  <a:gd name="connsiteY2" fmla="*/ 504056 h 528924"/>
                  <a:gd name="connsiteX3" fmla="*/ 149896 w 291669"/>
                  <a:gd name="connsiteY3" fmla="*/ 521862 h 528924"/>
                  <a:gd name="connsiteX4" fmla="*/ 118998 w 291669"/>
                  <a:gd name="connsiteY4" fmla="*/ 0 h 528924"/>
                  <a:gd name="connsiteX0" fmla="*/ 149896 w 293912"/>
                  <a:gd name="connsiteY0" fmla="*/ 0 h 528924"/>
                  <a:gd name="connsiteX1" fmla="*/ 293911 w 293912"/>
                  <a:gd name="connsiteY1" fmla="*/ 0 h 528924"/>
                  <a:gd name="connsiteX2" fmla="*/ 293912 w 293912"/>
                  <a:gd name="connsiteY2" fmla="*/ 504056 h 528924"/>
                  <a:gd name="connsiteX3" fmla="*/ 149896 w 293912"/>
                  <a:gd name="connsiteY3" fmla="*/ 504056 h 528924"/>
                  <a:gd name="connsiteX4" fmla="*/ 149896 w 293912"/>
                  <a:gd name="connsiteY4" fmla="*/ 0 h 528924"/>
                  <a:gd name="connsiteX0" fmla="*/ 149896 w 293912"/>
                  <a:gd name="connsiteY0" fmla="*/ 0 h 528924"/>
                  <a:gd name="connsiteX1" fmla="*/ 293911 w 293912"/>
                  <a:gd name="connsiteY1" fmla="*/ 0 h 528924"/>
                  <a:gd name="connsiteX2" fmla="*/ 293912 w 293912"/>
                  <a:gd name="connsiteY2" fmla="*/ 504056 h 528924"/>
                  <a:gd name="connsiteX3" fmla="*/ 149896 w 293912"/>
                  <a:gd name="connsiteY3" fmla="*/ 504056 h 528924"/>
                  <a:gd name="connsiteX4" fmla="*/ 149896 w 293912"/>
                  <a:gd name="connsiteY4" fmla="*/ 0 h 528924"/>
                  <a:gd name="connsiteX0" fmla="*/ 149896 w 607826"/>
                  <a:gd name="connsiteY0" fmla="*/ 0 h 528924"/>
                  <a:gd name="connsiteX1" fmla="*/ 293911 w 607826"/>
                  <a:gd name="connsiteY1" fmla="*/ 0 h 528924"/>
                  <a:gd name="connsiteX2" fmla="*/ 293912 w 607826"/>
                  <a:gd name="connsiteY2" fmla="*/ 504056 h 528924"/>
                  <a:gd name="connsiteX3" fmla="*/ 149896 w 607826"/>
                  <a:gd name="connsiteY3" fmla="*/ 504056 h 528924"/>
                  <a:gd name="connsiteX4" fmla="*/ 149896 w 607826"/>
                  <a:gd name="connsiteY4" fmla="*/ 0 h 528924"/>
                  <a:gd name="connsiteX0" fmla="*/ 149896 w 293912"/>
                  <a:gd name="connsiteY0" fmla="*/ 0 h 528924"/>
                  <a:gd name="connsiteX1" fmla="*/ 293911 w 293912"/>
                  <a:gd name="connsiteY1" fmla="*/ 0 h 528924"/>
                  <a:gd name="connsiteX2" fmla="*/ 293912 w 293912"/>
                  <a:gd name="connsiteY2" fmla="*/ 504056 h 528924"/>
                  <a:gd name="connsiteX3" fmla="*/ 149896 w 293912"/>
                  <a:gd name="connsiteY3" fmla="*/ 504056 h 528924"/>
                  <a:gd name="connsiteX4" fmla="*/ 149896 w 293912"/>
                  <a:gd name="connsiteY4" fmla="*/ 0 h 528924"/>
                  <a:gd name="connsiteX0" fmla="*/ 221904 w 365920"/>
                  <a:gd name="connsiteY0" fmla="*/ 0 h 528924"/>
                  <a:gd name="connsiteX1" fmla="*/ 365919 w 365920"/>
                  <a:gd name="connsiteY1" fmla="*/ 0 h 528924"/>
                  <a:gd name="connsiteX2" fmla="*/ 365920 w 365920"/>
                  <a:gd name="connsiteY2" fmla="*/ 504056 h 528924"/>
                  <a:gd name="connsiteX3" fmla="*/ 149896 w 365920"/>
                  <a:gd name="connsiteY3" fmla="*/ 504056 h 528924"/>
                  <a:gd name="connsiteX4" fmla="*/ 221904 w 365920"/>
                  <a:gd name="connsiteY4" fmla="*/ 0 h 528924"/>
                  <a:gd name="connsiteX0" fmla="*/ 221904 w 365920"/>
                  <a:gd name="connsiteY0" fmla="*/ 0 h 528924"/>
                  <a:gd name="connsiteX1" fmla="*/ 365919 w 365920"/>
                  <a:gd name="connsiteY1" fmla="*/ 0 h 528924"/>
                  <a:gd name="connsiteX2" fmla="*/ 365920 w 365920"/>
                  <a:gd name="connsiteY2" fmla="*/ 504056 h 528924"/>
                  <a:gd name="connsiteX3" fmla="*/ 149896 w 365920"/>
                  <a:gd name="connsiteY3" fmla="*/ 504056 h 528924"/>
                  <a:gd name="connsiteX4" fmla="*/ 221904 w 365920"/>
                  <a:gd name="connsiteY4" fmla="*/ 0 h 528924"/>
                  <a:gd name="connsiteX0" fmla="*/ 149896 w 333295"/>
                  <a:gd name="connsiteY0" fmla="*/ 0 h 528924"/>
                  <a:gd name="connsiteX1" fmla="*/ 293911 w 333295"/>
                  <a:gd name="connsiteY1" fmla="*/ 0 h 528924"/>
                  <a:gd name="connsiteX2" fmla="*/ 293912 w 333295"/>
                  <a:gd name="connsiteY2" fmla="*/ 504056 h 528924"/>
                  <a:gd name="connsiteX3" fmla="*/ 149896 w 333295"/>
                  <a:gd name="connsiteY3" fmla="*/ 504056 h 528924"/>
                  <a:gd name="connsiteX4" fmla="*/ 149896 w 333295"/>
                  <a:gd name="connsiteY4" fmla="*/ 0 h 528924"/>
                  <a:gd name="connsiteX0" fmla="*/ 149896 w 333295"/>
                  <a:gd name="connsiteY0" fmla="*/ 0 h 528924"/>
                  <a:gd name="connsiteX1" fmla="*/ 293911 w 333295"/>
                  <a:gd name="connsiteY1" fmla="*/ 0 h 528924"/>
                  <a:gd name="connsiteX2" fmla="*/ 293912 w 333295"/>
                  <a:gd name="connsiteY2" fmla="*/ 504056 h 528924"/>
                  <a:gd name="connsiteX3" fmla="*/ 149896 w 333295"/>
                  <a:gd name="connsiteY3" fmla="*/ 504056 h 528924"/>
                  <a:gd name="connsiteX4" fmla="*/ 149896 w 333295"/>
                  <a:gd name="connsiteY4" fmla="*/ 0 h 528924"/>
                  <a:gd name="connsiteX0" fmla="*/ 149896 w 333295"/>
                  <a:gd name="connsiteY0" fmla="*/ 0 h 528924"/>
                  <a:gd name="connsiteX1" fmla="*/ 293911 w 333295"/>
                  <a:gd name="connsiteY1" fmla="*/ 0 h 528924"/>
                  <a:gd name="connsiteX2" fmla="*/ 293912 w 333295"/>
                  <a:gd name="connsiteY2" fmla="*/ 504056 h 528924"/>
                  <a:gd name="connsiteX3" fmla="*/ 149896 w 333295"/>
                  <a:gd name="connsiteY3" fmla="*/ 504056 h 528924"/>
                  <a:gd name="connsiteX4" fmla="*/ 149896 w 333295"/>
                  <a:gd name="connsiteY4" fmla="*/ 0 h 528924"/>
                  <a:gd name="connsiteX0" fmla="*/ 149896 w 333295"/>
                  <a:gd name="connsiteY0" fmla="*/ 0 h 600932"/>
                  <a:gd name="connsiteX1" fmla="*/ 293911 w 333295"/>
                  <a:gd name="connsiteY1" fmla="*/ 0 h 600932"/>
                  <a:gd name="connsiteX2" fmla="*/ 293912 w 333295"/>
                  <a:gd name="connsiteY2" fmla="*/ 576064 h 600932"/>
                  <a:gd name="connsiteX3" fmla="*/ 149896 w 333295"/>
                  <a:gd name="connsiteY3" fmla="*/ 504056 h 600932"/>
                  <a:gd name="connsiteX4" fmla="*/ 149896 w 333295"/>
                  <a:gd name="connsiteY4" fmla="*/ 0 h 600932"/>
                  <a:gd name="connsiteX0" fmla="*/ 221904 w 365920"/>
                  <a:gd name="connsiteY0" fmla="*/ 0 h 600932"/>
                  <a:gd name="connsiteX1" fmla="*/ 365919 w 365920"/>
                  <a:gd name="connsiteY1" fmla="*/ 0 h 600932"/>
                  <a:gd name="connsiteX2" fmla="*/ 365920 w 365920"/>
                  <a:gd name="connsiteY2" fmla="*/ 576064 h 600932"/>
                  <a:gd name="connsiteX3" fmla="*/ 149896 w 365920"/>
                  <a:gd name="connsiteY3" fmla="*/ 576064 h 600932"/>
                  <a:gd name="connsiteX4" fmla="*/ 221904 w 365920"/>
                  <a:gd name="connsiteY4" fmla="*/ 0 h 600932"/>
                  <a:gd name="connsiteX0" fmla="*/ 221904 w 365920"/>
                  <a:gd name="connsiteY0" fmla="*/ 0 h 600932"/>
                  <a:gd name="connsiteX1" fmla="*/ 365919 w 365920"/>
                  <a:gd name="connsiteY1" fmla="*/ 0 h 600932"/>
                  <a:gd name="connsiteX2" fmla="*/ 365920 w 365920"/>
                  <a:gd name="connsiteY2" fmla="*/ 576064 h 600932"/>
                  <a:gd name="connsiteX3" fmla="*/ 149896 w 365920"/>
                  <a:gd name="connsiteY3" fmla="*/ 576064 h 600932"/>
                  <a:gd name="connsiteX4" fmla="*/ 221904 w 365920"/>
                  <a:gd name="connsiteY4" fmla="*/ 0 h 600932"/>
                  <a:gd name="connsiteX0" fmla="*/ 149896 w 333295"/>
                  <a:gd name="connsiteY0" fmla="*/ 0 h 600932"/>
                  <a:gd name="connsiteX1" fmla="*/ 293911 w 333295"/>
                  <a:gd name="connsiteY1" fmla="*/ 0 h 600932"/>
                  <a:gd name="connsiteX2" fmla="*/ 293912 w 333295"/>
                  <a:gd name="connsiteY2" fmla="*/ 576064 h 600932"/>
                  <a:gd name="connsiteX3" fmla="*/ 149896 w 333295"/>
                  <a:gd name="connsiteY3" fmla="*/ 504056 h 600932"/>
                  <a:gd name="connsiteX4" fmla="*/ 149896 w 333295"/>
                  <a:gd name="connsiteY4" fmla="*/ 0 h 600932"/>
                  <a:gd name="connsiteX0" fmla="*/ 149896 w 333295"/>
                  <a:gd name="connsiteY0" fmla="*/ 0 h 528924"/>
                  <a:gd name="connsiteX1" fmla="*/ 293911 w 333295"/>
                  <a:gd name="connsiteY1" fmla="*/ 0 h 528924"/>
                  <a:gd name="connsiteX2" fmla="*/ 293912 w 333295"/>
                  <a:gd name="connsiteY2" fmla="*/ 504056 h 528924"/>
                  <a:gd name="connsiteX3" fmla="*/ 149896 w 333295"/>
                  <a:gd name="connsiteY3" fmla="*/ 504056 h 528924"/>
                  <a:gd name="connsiteX4" fmla="*/ 149896 w 333295"/>
                  <a:gd name="connsiteY4" fmla="*/ 0 h 528924"/>
                  <a:gd name="connsiteX0" fmla="*/ 149896 w 333295"/>
                  <a:gd name="connsiteY0" fmla="*/ 0 h 528924"/>
                  <a:gd name="connsiteX1" fmla="*/ 293911 w 333295"/>
                  <a:gd name="connsiteY1" fmla="*/ 0 h 528924"/>
                  <a:gd name="connsiteX2" fmla="*/ 293912 w 333295"/>
                  <a:gd name="connsiteY2" fmla="*/ 504056 h 528924"/>
                  <a:gd name="connsiteX3" fmla="*/ 149896 w 333295"/>
                  <a:gd name="connsiteY3" fmla="*/ 504056 h 528924"/>
                  <a:gd name="connsiteX4" fmla="*/ 149896 w 333295"/>
                  <a:gd name="connsiteY4" fmla="*/ 0 h 528924"/>
                  <a:gd name="connsiteX0" fmla="*/ 149896 w 333295"/>
                  <a:gd name="connsiteY0" fmla="*/ 0 h 528924"/>
                  <a:gd name="connsiteX1" fmla="*/ 293911 w 333295"/>
                  <a:gd name="connsiteY1" fmla="*/ 0 h 528924"/>
                  <a:gd name="connsiteX2" fmla="*/ 293912 w 333295"/>
                  <a:gd name="connsiteY2" fmla="*/ 504056 h 528924"/>
                  <a:gd name="connsiteX3" fmla="*/ 149896 w 333295"/>
                  <a:gd name="connsiteY3" fmla="*/ 504056 h 528924"/>
                  <a:gd name="connsiteX4" fmla="*/ 149896 w 333295"/>
                  <a:gd name="connsiteY4" fmla="*/ 0 h 528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295" h="528924">
                    <a:moveTo>
                      <a:pt x="149896" y="0"/>
                    </a:moveTo>
                    <a:cubicBezTo>
                      <a:pt x="226268" y="4131"/>
                      <a:pt x="170415" y="10410"/>
                      <a:pt x="293911" y="0"/>
                    </a:cubicBezTo>
                    <a:cubicBezTo>
                      <a:pt x="237061" y="257934"/>
                      <a:pt x="201863" y="177922"/>
                      <a:pt x="293912" y="504056"/>
                    </a:cubicBezTo>
                    <a:cubicBezTo>
                      <a:pt x="205125" y="528924"/>
                      <a:pt x="333295" y="497094"/>
                      <a:pt x="149896" y="504056"/>
                    </a:cubicBezTo>
                    <a:cubicBezTo>
                      <a:pt x="0" y="334089"/>
                      <a:pt x="44840" y="75989"/>
                      <a:pt x="149896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79" name="Полилиния 78"/>
              <p:cNvSpPr/>
              <p:nvPr/>
            </p:nvSpPr>
            <p:spPr>
              <a:xfrm>
                <a:off x="4709930" y="2564903"/>
                <a:ext cx="294119" cy="631283"/>
              </a:xfrm>
              <a:custGeom>
                <a:avLst/>
                <a:gdLst>
                  <a:gd name="connsiteX0" fmla="*/ 0 w 1368152"/>
                  <a:gd name="connsiteY0" fmla="*/ 0 h 360040"/>
                  <a:gd name="connsiteX1" fmla="*/ 1368152 w 1368152"/>
                  <a:gd name="connsiteY1" fmla="*/ 0 h 360040"/>
                  <a:gd name="connsiteX2" fmla="*/ 1368152 w 1368152"/>
                  <a:gd name="connsiteY2" fmla="*/ 360040 h 360040"/>
                  <a:gd name="connsiteX3" fmla="*/ 0 w 1368152"/>
                  <a:gd name="connsiteY3" fmla="*/ 360040 h 360040"/>
                  <a:gd name="connsiteX4" fmla="*/ 0 w 1368152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94445 w 1462597"/>
                  <a:gd name="connsiteY0" fmla="*/ 0 h 360040"/>
                  <a:gd name="connsiteX1" fmla="*/ 1462597 w 1462597"/>
                  <a:gd name="connsiteY1" fmla="*/ 0 h 360040"/>
                  <a:gd name="connsiteX2" fmla="*/ 1462597 w 1462597"/>
                  <a:gd name="connsiteY2" fmla="*/ 360040 h 360040"/>
                  <a:gd name="connsiteX3" fmla="*/ 94445 w 1462597"/>
                  <a:gd name="connsiteY3" fmla="*/ 360040 h 360040"/>
                  <a:gd name="connsiteX4" fmla="*/ 94445 w 1462597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42965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06961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069610"/>
                  <a:gd name="connsiteY0" fmla="*/ 72008 h 360040"/>
                  <a:gd name="connsiteX1" fmla="*/ 1069610 w 1069610"/>
                  <a:gd name="connsiteY1" fmla="*/ 0 h 360040"/>
                  <a:gd name="connsiteX2" fmla="*/ 1069610 w 1069610"/>
                  <a:gd name="connsiteY2" fmla="*/ 360040 h 360040"/>
                  <a:gd name="connsiteX3" fmla="*/ 61498 w 1069610"/>
                  <a:gd name="connsiteY3" fmla="*/ 360040 h 360040"/>
                  <a:gd name="connsiteX4" fmla="*/ 61498 w 1069610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069610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17806 h 377846"/>
                  <a:gd name="connsiteX1" fmla="*/ 1285634 w 1285634"/>
                  <a:gd name="connsiteY1" fmla="*/ 17806 h 377846"/>
                  <a:gd name="connsiteX2" fmla="*/ 1285634 w 1285634"/>
                  <a:gd name="connsiteY2" fmla="*/ 377846 h 377846"/>
                  <a:gd name="connsiteX3" fmla="*/ 61498 w 1285634"/>
                  <a:gd name="connsiteY3" fmla="*/ 377846 h 377846"/>
                  <a:gd name="connsiteX4" fmla="*/ 61498 w 1285634"/>
                  <a:gd name="connsiteY4" fmla="*/ 17806 h 377846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17806 h 305838"/>
                  <a:gd name="connsiteX1" fmla="*/ 1285634 w 1285634"/>
                  <a:gd name="connsiteY1" fmla="*/ 17806 h 305838"/>
                  <a:gd name="connsiteX2" fmla="*/ 1285634 w 1285634"/>
                  <a:gd name="connsiteY2" fmla="*/ 305838 h 305838"/>
                  <a:gd name="connsiteX3" fmla="*/ 61498 w 1285634"/>
                  <a:gd name="connsiteY3" fmla="*/ 305838 h 305838"/>
                  <a:gd name="connsiteX4" fmla="*/ 61498 w 1285634"/>
                  <a:gd name="connsiteY4" fmla="*/ 17806 h 305838"/>
                  <a:gd name="connsiteX0" fmla="*/ 61498 w 1285634"/>
                  <a:gd name="connsiteY0" fmla="*/ 72008 h 360040"/>
                  <a:gd name="connsiteX1" fmla="*/ 1213626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13626"/>
                  <a:gd name="connsiteY0" fmla="*/ 72008 h 432048"/>
                  <a:gd name="connsiteX1" fmla="*/ 1213626 w 1213626"/>
                  <a:gd name="connsiteY1" fmla="*/ 0 h 432048"/>
                  <a:gd name="connsiteX2" fmla="*/ 1141618 w 1213626"/>
                  <a:gd name="connsiteY2" fmla="*/ 432048 h 432048"/>
                  <a:gd name="connsiteX3" fmla="*/ 61498 w 1213626"/>
                  <a:gd name="connsiteY3" fmla="*/ 360040 h 432048"/>
                  <a:gd name="connsiteX4" fmla="*/ 61498 w 1213626"/>
                  <a:gd name="connsiteY4" fmla="*/ 72008 h 432048"/>
                  <a:gd name="connsiteX0" fmla="*/ 61498 w 1203116"/>
                  <a:gd name="connsiteY0" fmla="*/ 17806 h 449854"/>
                  <a:gd name="connsiteX1" fmla="*/ 1203116 w 1203116"/>
                  <a:gd name="connsiteY1" fmla="*/ 17806 h 449854"/>
                  <a:gd name="connsiteX2" fmla="*/ 1131108 w 1203116"/>
                  <a:gd name="connsiteY2" fmla="*/ 449854 h 449854"/>
                  <a:gd name="connsiteX3" fmla="*/ 50988 w 1203116"/>
                  <a:gd name="connsiteY3" fmla="*/ 377846 h 449854"/>
                  <a:gd name="connsiteX4" fmla="*/ 61498 w 1203116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329192"/>
                  <a:gd name="connsiteY0" fmla="*/ 17806 h 377846"/>
                  <a:gd name="connsiteX1" fmla="*/ 1246674 w 1329192"/>
                  <a:gd name="connsiteY1" fmla="*/ 17806 h 377846"/>
                  <a:gd name="connsiteX2" fmla="*/ 1329192 w 1329192"/>
                  <a:gd name="connsiteY2" fmla="*/ 377846 h 377846"/>
                  <a:gd name="connsiteX3" fmla="*/ 94546 w 1329192"/>
                  <a:gd name="connsiteY3" fmla="*/ 377846 h 377846"/>
                  <a:gd name="connsiteX4" fmla="*/ 105056 w 1329192"/>
                  <a:gd name="connsiteY4" fmla="*/ 17806 h 377846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866296"/>
                  <a:gd name="connsiteY0" fmla="*/ 17806 h 521862"/>
                  <a:gd name="connsiteX1" fmla="*/ 1866296 w 1866296"/>
                  <a:gd name="connsiteY1" fmla="*/ 17806 h 521862"/>
                  <a:gd name="connsiteX2" fmla="*/ 1794288 w 1866296"/>
                  <a:gd name="connsiteY2" fmla="*/ 521862 h 521862"/>
                  <a:gd name="connsiteX3" fmla="*/ 559642 w 1866296"/>
                  <a:gd name="connsiteY3" fmla="*/ 449854 h 521862"/>
                  <a:gd name="connsiteX4" fmla="*/ 105056 w 1866296"/>
                  <a:gd name="connsiteY4" fmla="*/ 17806 h 521862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1794288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321080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534955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618738"/>
                  <a:gd name="connsiteX1" fmla="*/ 462947 w 806380"/>
                  <a:gd name="connsiteY1" fmla="*/ 17806 h 618738"/>
                  <a:gd name="connsiteX2" fmla="*/ 462948 w 806380"/>
                  <a:gd name="connsiteY2" fmla="*/ 593870 h 618738"/>
                  <a:gd name="connsiteX3" fmla="*/ 318931 w 806380"/>
                  <a:gd name="connsiteY3" fmla="*/ 521862 h 618738"/>
                  <a:gd name="connsiteX4" fmla="*/ 318931 w 806380"/>
                  <a:gd name="connsiteY4" fmla="*/ 17806 h 618738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288032 w 775481"/>
                  <a:gd name="connsiteY0" fmla="*/ 17806 h 564535"/>
                  <a:gd name="connsiteX1" fmla="*/ 462947 w 775481"/>
                  <a:gd name="connsiteY1" fmla="*/ 35612 h 564535"/>
                  <a:gd name="connsiteX2" fmla="*/ 462948 w 775481"/>
                  <a:gd name="connsiteY2" fmla="*/ 539667 h 564535"/>
                  <a:gd name="connsiteX3" fmla="*/ 318931 w 775481"/>
                  <a:gd name="connsiteY3" fmla="*/ 539668 h 564535"/>
                  <a:gd name="connsiteX4" fmla="*/ 288032 w 775481"/>
                  <a:gd name="connsiteY4" fmla="*/ 17806 h 564535"/>
                  <a:gd name="connsiteX0" fmla="*/ 246922 w 734371"/>
                  <a:gd name="connsiteY0" fmla="*/ 17806 h 564535"/>
                  <a:gd name="connsiteX1" fmla="*/ 462947 w 734371"/>
                  <a:gd name="connsiteY1" fmla="*/ 17806 h 564535"/>
                  <a:gd name="connsiteX2" fmla="*/ 421838 w 734371"/>
                  <a:gd name="connsiteY2" fmla="*/ 539667 h 564535"/>
                  <a:gd name="connsiteX3" fmla="*/ 277821 w 734371"/>
                  <a:gd name="connsiteY3" fmla="*/ 539668 h 564535"/>
                  <a:gd name="connsiteX4" fmla="*/ 246922 w 734371"/>
                  <a:gd name="connsiteY4" fmla="*/ 17806 h 564535"/>
                  <a:gd name="connsiteX0" fmla="*/ 228549 w 715998"/>
                  <a:gd name="connsiteY0" fmla="*/ 17806 h 564535"/>
                  <a:gd name="connsiteX1" fmla="*/ 444574 w 715998"/>
                  <a:gd name="connsiteY1" fmla="*/ 17806 h 564535"/>
                  <a:gd name="connsiteX2" fmla="*/ 403465 w 715998"/>
                  <a:gd name="connsiteY2" fmla="*/ 539667 h 564535"/>
                  <a:gd name="connsiteX3" fmla="*/ 259448 w 715998"/>
                  <a:gd name="connsiteY3" fmla="*/ 539668 h 564535"/>
                  <a:gd name="connsiteX4" fmla="*/ 228549 w 715998"/>
                  <a:gd name="connsiteY4" fmla="*/ 17806 h 564535"/>
                  <a:gd name="connsiteX0" fmla="*/ 105056 w 592505"/>
                  <a:gd name="connsiteY0" fmla="*/ 435694 h 982423"/>
                  <a:gd name="connsiteX1" fmla="*/ 321081 w 592505"/>
                  <a:gd name="connsiteY1" fmla="*/ 435694 h 982423"/>
                  <a:gd name="connsiteX2" fmla="*/ 279972 w 592505"/>
                  <a:gd name="connsiteY2" fmla="*/ 957555 h 982423"/>
                  <a:gd name="connsiteX3" fmla="*/ 135955 w 592505"/>
                  <a:gd name="connsiteY3" fmla="*/ 957556 h 982423"/>
                  <a:gd name="connsiteX4" fmla="*/ 105056 w 592505"/>
                  <a:gd name="connsiteY4" fmla="*/ 435694 h 982423"/>
                  <a:gd name="connsiteX0" fmla="*/ 105056 w 592505"/>
                  <a:gd name="connsiteY0" fmla="*/ 733937 h 1280666"/>
                  <a:gd name="connsiteX1" fmla="*/ 321081 w 592505"/>
                  <a:gd name="connsiteY1" fmla="*/ 733937 h 1280666"/>
                  <a:gd name="connsiteX2" fmla="*/ 279972 w 592505"/>
                  <a:gd name="connsiteY2" fmla="*/ 1255798 h 1280666"/>
                  <a:gd name="connsiteX3" fmla="*/ 135955 w 592505"/>
                  <a:gd name="connsiteY3" fmla="*/ 1255799 h 1280666"/>
                  <a:gd name="connsiteX4" fmla="*/ 105056 w 592505"/>
                  <a:gd name="connsiteY4" fmla="*/ 733937 h 1280666"/>
                  <a:gd name="connsiteX0" fmla="*/ 105056 w 592505"/>
                  <a:gd name="connsiteY0" fmla="*/ 589921 h 1280666"/>
                  <a:gd name="connsiteX1" fmla="*/ 537105 w 592505"/>
                  <a:gd name="connsiteY1" fmla="*/ 733937 h 1280666"/>
                  <a:gd name="connsiteX2" fmla="*/ 495996 w 592505"/>
                  <a:gd name="connsiteY2" fmla="*/ 1255798 h 1280666"/>
                  <a:gd name="connsiteX3" fmla="*/ 351979 w 592505"/>
                  <a:gd name="connsiteY3" fmla="*/ 1255799 h 1280666"/>
                  <a:gd name="connsiteX4" fmla="*/ 105056 w 592505"/>
                  <a:gd name="connsiteY4" fmla="*/ 589921 h 1280666"/>
                  <a:gd name="connsiteX0" fmla="*/ 105056 w 696211"/>
                  <a:gd name="connsiteY0" fmla="*/ 577863 h 1268608"/>
                  <a:gd name="connsiteX1" fmla="*/ 537105 w 696211"/>
                  <a:gd name="connsiteY1" fmla="*/ 721879 h 1268608"/>
                  <a:gd name="connsiteX2" fmla="*/ 495996 w 696211"/>
                  <a:gd name="connsiteY2" fmla="*/ 1243740 h 1268608"/>
                  <a:gd name="connsiteX3" fmla="*/ 351979 w 696211"/>
                  <a:gd name="connsiteY3" fmla="*/ 1243741 h 1268608"/>
                  <a:gd name="connsiteX4" fmla="*/ 105056 w 696211"/>
                  <a:gd name="connsiteY4" fmla="*/ 577863 h 1268608"/>
                  <a:gd name="connsiteX0" fmla="*/ 105056 w 592505"/>
                  <a:gd name="connsiteY0" fmla="*/ 721879 h 1268608"/>
                  <a:gd name="connsiteX1" fmla="*/ 321081 w 592505"/>
                  <a:gd name="connsiteY1" fmla="*/ 721879 h 1268608"/>
                  <a:gd name="connsiteX2" fmla="*/ 279972 w 592505"/>
                  <a:gd name="connsiteY2" fmla="*/ 1243740 h 1268608"/>
                  <a:gd name="connsiteX3" fmla="*/ 135955 w 592505"/>
                  <a:gd name="connsiteY3" fmla="*/ 1243741 h 1268608"/>
                  <a:gd name="connsiteX4" fmla="*/ 105056 w 592505"/>
                  <a:gd name="connsiteY4" fmla="*/ 721879 h 1268608"/>
                  <a:gd name="connsiteX0" fmla="*/ 105056 w 480187"/>
                  <a:gd name="connsiteY0" fmla="*/ 721879 h 1268608"/>
                  <a:gd name="connsiteX1" fmla="*/ 321081 w 480187"/>
                  <a:gd name="connsiteY1" fmla="*/ 721879 h 1268608"/>
                  <a:gd name="connsiteX2" fmla="*/ 279972 w 480187"/>
                  <a:gd name="connsiteY2" fmla="*/ 1243740 h 1268608"/>
                  <a:gd name="connsiteX3" fmla="*/ 135955 w 480187"/>
                  <a:gd name="connsiteY3" fmla="*/ 1243741 h 1268608"/>
                  <a:gd name="connsiteX4" fmla="*/ 105056 w 480187"/>
                  <a:gd name="connsiteY4" fmla="*/ 721879 h 1268608"/>
                  <a:gd name="connsiteX0" fmla="*/ 105056 w 321081"/>
                  <a:gd name="connsiteY0" fmla="*/ 37978 h 584707"/>
                  <a:gd name="connsiteX1" fmla="*/ 321081 w 321081"/>
                  <a:gd name="connsiteY1" fmla="*/ 37978 h 584707"/>
                  <a:gd name="connsiteX2" fmla="*/ 279972 w 321081"/>
                  <a:gd name="connsiteY2" fmla="*/ 559839 h 584707"/>
                  <a:gd name="connsiteX3" fmla="*/ 135955 w 321081"/>
                  <a:gd name="connsiteY3" fmla="*/ 559840 h 584707"/>
                  <a:gd name="connsiteX4" fmla="*/ 105056 w 321081"/>
                  <a:gd name="connsiteY4" fmla="*/ 37978 h 584707"/>
                  <a:gd name="connsiteX0" fmla="*/ 105056 w 321081"/>
                  <a:gd name="connsiteY0" fmla="*/ 37978 h 584707"/>
                  <a:gd name="connsiteX1" fmla="*/ 321081 w 321081"/>
                  <a:gd name="connsiteY1" fmla="*/ 37978 h 584707"/>
                  <a:gd name="connsiteX2" fmla="*/ 279972 w 321081"/>
                  <a:gd name="connsiteY2" fmla="*/ 559839 h 584707"/>
                  <a:gd name="connsiteX3" fmla="*/ 135955 w 321081"/>
                  <a:gd name="connsiteY3" fmla="*/ 559840 h 584707"/>
                  <a:gd name="connsiteX4" fmla="*/ 105056 w 321081"/>
                  <a:gd name="connsiteY4" fmla="*/ 37978 h 584707"/>
                  <a:gd name="connsiteX0" fmla="*/ 105056 w 321081"/>
                  <a:gd name="connsiteY0" fmla="*/ 37978 h 566902"/>
                  <a:gd name="connsiteX1" fmla="*/ 321081 w 321081"/>
                  <a:gd name="connsiteY1" fmla="*/ 37978 h 566902"/>
                  <a:gd name="connsiteX2" fmla="*/ 249072 w 321081"/>
                  <a:gd name="connsiteY2" fmla="*/ 542034 h 566902"/>
                  <a:gd name="connsiteX3" fmla="*/ 135955 w 321081"/>
                  <a:gd name="connsiteY3" fmla="*/ 559840 h 566902"/>
                  <a:gd name="connsiteX4" fmla="*/ 105056 w 321081"/>
                  <a:gd name="connsiteY4" fmla="*/ 37978 h 566902"/>
                  <a:gd name="connsiteX0" fmla="*/ 118997 w 335022"/>
                  <a:gd name="connsiteY0" fmla="*/ 37978 h 566902"/>
                  <a:gd name="connsiteX1" fmla="*/ 335022 w 335022"/>
                  <a:gd name="connsiteY1" fmla="*/ 37978 h 566902"/>
                  <a:gd name="connsiteX2" fmla="*/ 263013 w 335022"/>
                  <a:gd name="connsiteY2" fmla="*/ 542034 h 566902"/>
                  <a:gd name="connsiteX3" fmla="*/ 149896 w 335022"/>
                  <a:gd name="connsiteY3" fmla="*/ 559840 h 566902"/>
                  <a:gd name="connsiteX4" fmla="*/ 118997 w 335022"/>
                  <a:gd name="connsiteY4" fmla="*/ 37978 h 566902"/>
                  <a:gd name="connsiteX0" fmla="*/ 118997 w 335022"/>
                  <a:gd name="connsiteY0" fmla="*/ 37978 h 566902"/>
                  <a:gd name="connsiteX1" fmla="*/ 335022 w 335022"/>
                  <a:gd name="connsiteY1" fmla="*/ 37978 h 566902"/>
                  <a:gd name="connsiteX2" fmla="*/ 263013 w 335022"/>
                  <a:gd name="connsiteY2" fmla="*/ 542034 h 566902"/>
                  <a:gd name="connsiteX3" fmla="*/ 149896 w 335022"/>
                  <a:gd name="connsiteY3" fmla="*/ 559840 h 566902"/>
                  <a:gd name="connsiteX4" fmla="*/ 118997 w 335022"/>
                  <a:gd name="connsiteY4" fmla="*/ 37978 h 566902"/>
                  <a:gd name="connsiteX0" fmla="*/ 118997 w 291669"/>
                  <a:gd name="connsiteY0" fmla="*/ 37978 h 566902"/>
                  <a:gd name="connsiteX1" fmla="*/ 263013 w 291669"/>
                  <a:gd name="connsiteY1" fmla="*/ 37978 h 566902"/>
                  <a:gd name="connsiteX2" fmla="*/ 263013 w 291669"/>
                  <a:gd name="connsiteY2" fmla="*/ 542034 h 566902"/>
                  <a:gd name="connsiteX3" fmla="*/ 149896 w 291669"/>
                  <a:gd name="connsiteY3" fmla="*/ 559840 h 566902"/>
                  <a:gd name="connsiteX4" fmla="*/ 118997 w 291669"/>
                  <a:gd name="connsiteY4" fmla="*/ 37978 h 566902"/>
                  <a:gd name="connsiteX0" fmla="*/ 118998 w 291669"/>
                  <a:gd name="connsiteY0" fmla="*/ 37978 h 566902"/>
                  <a:gd name="connsiteX1" fmla="*/ 263013 w 291669"/>
                  <a:gd name="connsiteY1" fmla="*/ 37978 h 566902"/>
                  <a:gd name="connsiteX2" fmla="*/ 263013 w 291669"/>
                  <a:gd name="connsiteY2" fmla="*/ 542034 h 566902"/>
                  <a:gd name="connsiteX3" fmla="*/ 149896 w 291669"/>
                  <a:gd name="connsiteY3" fmla="*/ 559840 h 566902"/>
                  <a:gd name="connsiteX4" fmla="*/ 118998 w 291669"/>
                  <a:gd name="connsiteY4" fmla="*/ 37978 h 566902"/>
                  <a:gd name="connsiteX0" fmla="*/ 118998 w 291669"/>
                  <a:gd name="connsiteY0" fmla="*/ 0 h 528924"/>
                  <a:gd name="connsiteX1" fmla="*/ 263013 w 291669"/>
                  <a:gd name="connsiteY1" fmla="*/ 0 h 528924"/>
                  <a:gd name="connsiteX2" fmla="*/ 263013 w 291669"/>
                  <a:gd name="connsiteY2" fmla="*/ 504056 h 528924"/>
                  <a:gd name="connsiteX3" fmla="*/ 149896 w 291669"/>
                  <a:gd name="connsiteY3" fmla="*/ 521862 h 528924"/>
                  <a:gd name="connsiteX4" fmla="*/ 118998 w 291669"/>
                  <a:gd name="connsiteY4" fmla="*/ 0 h 528924"/>
                  <a:gd name="connsiteX0" fmla="*/ 118998 w 291669"/>
                  <a:gd name="connsiteY0" fmla="*/ 0 h 528924"/>
                  <a:gd name="connsiteX1" fmla="*/ 263013 w 291669"/>
                  <a:gd name="connsiteY1" fmla="*/ 0 h 528924"/>
                  <a:gd name="connsiteX2" fmla="*/ 263013 w 291669"/>
                  <a:gd name="connsiteY2" fmla="*/ 504056 h 528924"/>
                  <a:gd name="connsiteX3" fmla="*/ 149896 w 291669"/>
                  <a:gd name="connsiteY3" fmla="*/ 521862 h 528924"/>
                  <a:gd name="connsiteX4" fmla="*/ 118998 w 291669"/>
                  <a:gd name="connsiteY4" fmla="*/ 0 h 528924"/>
                  <a:gd name="connsiteX0" fmla="*/ 144016 w 291669"/>
                  <a:gd name="connsiteY0" fmla="*/ 0 h 600932"/>
                  <a:gd name="connsiteX1" fmla="*/ 263013 w 291669"/>
                  <a:gd name="connsiteY1" fmla="*/ 72008 h 600932"/>
                  <a:gd name="connsiteX2" fmla="*/ 263013 w 291669"/>
                  <a:gd name="connsiteY2" fmla="*/ 576064 h 600932"/>
                  <a:gd name="connsiteX3" fmla="*/ 149896 w 291669"/>
                  <a:gd name="connsiteY3" fmla="*/ 593870 h 600932"/>
                  <a:gd name="connsiteX4" fmla="*/ 144016 w 291669"/>
                  <a:gd name="connsiteY4" fmla="*/ 0 h 600932"/>
                  <a:gd name="connsiteX0" fmla="*/ 144016 w 291669"/>
                  <a:gd name="connsiteY0" fmla="*/ 0 h 672940"/>
                  <a:gd name="connsiteX1" fmla="*/ 263013 w 291669"/>
                  <a:gd name="connsiteY1" fmla="*/ 144016 h 672940"/>
                  <a:gd name="connsiteX2" fmla="*/ 263013 w 291669"/>
                  <a:gd name="connsiteY2" fmla="*/ 648072 h 672940"/>
                  <a:gd name="connsiteX3" fmla="*/ 149896 w 291669"/>
                  <a:gd name="connsiteY3" fmla="*/ 665878 h 672940"/>
                  <a:gd name="connsiteX4" fmla="*/ 144016 w 291669"/>
                  <a:gd name="connsiteY4" fmla="*/ 0 h 672940"/>
                  <a:gd name="connsiteX0" fmla="*/ 144016 w 291669"/>
                  <a:gd name="connsiteY0" fmla="*/ 0 h 672940"/>
                  <a:gd name="connsiteX1" fmla="*/ 288032 w 291669"/>
                  <a:gd name="connsiteY1" fmla="*/ 0 h 672940"/>
                  <a:gd name="connsiteX2" fmla="*/ 263013 w 291669"/>
                  <a:gd name="connsiteY2" fmla="*/ 648072 h 672940"/>
                  <a:gd name="connsiteX3" fmla="*/ 149896 w 291669"/>
                  <a:gd name="connsiteY3" fmla="*/ 665878 h 672940"/>
                  <a:gd name="connsiteX4" fmla="*/ 144016 w 291669"/>
                  <a:gd name="connsiteY4" fmla="*/ 0 h 672940"/>
                  <a:gd name="connsiteX0" fmla="*/ 144016 w 291669"/>
                  <a:gd name="connsiteY0" fmla="*/ 0 h 672940"/>
                  <a:gd name="connsiteX1" fmla="*/ 288032 w 291669"/>
                  <a:gd name="connsiteY1" fmla="*/ 0 h 672940"/>
                  <a:gd name="connsiteX2" fmla="*/ 216024 w 291669"/>
                  <a:gd name="connsiteY2" fmla="*/ 648072 h 672940"/>
                  <a:gd name="connsiteX3" fmla="*/ 149896 w 291669"/>
                  <a:gd name="connsiteY3" fmla="*/ 665878 h 672940"/>
                  <a:gd name="connsiteX4" fmla="*/ 144016 w 291669"/>
                  <a:gd name="connsiteY4" fmla="*/ 0 h 672940"/>
                  <a:gd name="connsiteX0" fmla="*/ 149896 w 293912"/>
                  <a:gd name="connsiteY0" fmla="*/ 0 h 672940"/>
                  <a:gd name="connsiteX1" fmla="*/ 293912 w 293912"/>
                  <a:gd name="connsiteY1" fmla="*/ 0 h 672940"/>
                  <a:gd name="connsiteX2" fmla="*/ 221904 w 293912"/>
                  <a:gd name="connsiteY2" fmla="*/ 648072 h 672940"/>
                  <a:gd name="connsiteX3" fmla="*/ 149896 w 293912"/>
                  <a:gd name="connsiteY3" fmla="*/ 648072 h 672940"/>
                  <a:gd name="connsiteX4" fmla="*/ 149896 w 293912"/>
                  <a:gd name="connsiteY4" fmla="*/ 0 h 672940"/>
                  <a:gd name="connsiteX0" fmla="*/ 149896 w 293912"/>
                  <a:gd name="connsiteY0" fmla="*/ 0 h 648072"/>
                  <a:gd name="connsiteX1" fmla="*/ 293912 w 293912"/>
                  <a:gd name="connsiteY1" fmla="*/ 0 h 648072"/>
                  <a:gd name="connsiteX2" fmla="*/ 221904 w 293912"/>
                  <a:gd name="connsiteY2" fmla="*/ 576064 h 648072"/>
                  <a:gd name="connsiteX3" fmla="*/ 149896 w 293912"/>
                  <a:gd name="connsiteY3" fmla="*/ 648072 h 648072"/>
                  <a:gd name="connsiteX4" fmla="*/ 149896 w 293912"/>
                  <a:gd name="connsiteY4" fmla="*/ 0 h 648072"/>
                  <a:gd name="connsiteX0" fmla="*/ 221904 w 365920"/>
                  <a:gd name="connsiteY0" fmla="*/ 0 h 648072"/>
                  <a:gd name="connsiteX1" fmla="*/ 365920 w 365920"/>
                  <a:gd name="connsiteY1" fmla="*/ 0 h 648072"/>
                  <a:gd name="connsiteX2" fmla="*/ 293912 w 365920"/>
                  <a:gd name="connsiteY2" fmla="*/ 576064 h 648072"/>
                  <a:gd name="connsiteX3" fmla="*/ 149896 w 365920"/>
                  <a:gd name="connsiteY3" fmla="*/ 648072 h 648072"/>
                  <a:gd name="connsiteX4" fmla="*/ 221904 w 365920"/>
                  <a:gd name="connsiteY4" fmla="*/ 0 h 648072"/>
                  <a:gd name="connsiteX0" fmla="*/ 221904 w 365920"/>
                  <a:gd name="connsiteY0" fmla="*/ 0 h 648072"/>
                  <a:gd name="connsiteX1" fmla="*/ 365920 w 365920"/>
                  <a:gd name="connsiteY1" fmla="*/ 0 h 648072"/>
                  <a:gd name="connsiteX2" fmla="*/ 293912 w 365920"/>
                  <a:gd name="connsiteY2" fmla="*/ 576064 h 648072"/>
                  <a:gd name="connsiteX3" fmla="*/ 149896 w 365920"/>
                  <a:gd name="connsiteY3" fmla="*/ 648072 h 648072"/>
                  <a:gd name="connsiteX4" fmla="*/ 221904 w 365920"/>
                  <a:gd name="connsiteY4" fmla="*/ 0 h 648072"/>
                  <a:gd name="connsiteX0" fmla="*/ 149896 w 293912"/>
                  <a:gd name="connsiteY0" fmla="*/ 0 h 648072"/>
                  <a:gd name="connsiteX1" fmla="*/ 293912 w 293912"/>
                  <a:gd name="connsiteY1" fmla="*/ 0 h 648072"/>
                  <a:gd name="connsiteX2" fmla="*/ 221904 w 293912"/>
                  <a:gd name="connsiteY2" fmla="*/ 576064 h 648072"/>
                  <a:gd name="connsiteX3" fmla="*/ 149896 w 293912"/>
                  <a:gd name="connsiteY3" fmla="*/ 648072 h 648072"/>
                  <a:gd name="connsiteX4" fmla="*/ 149896 w 293912"/>
                  <a:gd name="connsiteY4" fmla="*/ 0 h 648072"/>
                  <a:gd name="connsiteX0" fmla="*/ 167452 w 311468"/>
                  <a:gd name="connsiteY0" fmla="*/ 0 h 648072"/>
                  <a:gd name="connsiteX1" fmla="*/ 311468 w 311468"/>
                  <a:gd name="connsiteY1" fmla="*/ 0 h 648072"/>
                  <a:gd name="connsiteX2" fmla="*/ 239460 w 311468"/>
                  <a:gd name="connsiteY2" fmla="*/ 576064 h 648072"/>
                  <a:gd name="connsiteX3" fmla="*/ 167452 w 311468"/>
                  <a:gd name="connsiteY3" fmla="*/ 648072 h 648072"/>
                  <a:gd name="connsiteX4" fmla="*/ 167452 w 311468"/>
                  <a:gd name="connsiteY4" fmla="*/ 0 h 648072"/>
                  <a:gd name="connsiteX0" fmla="*/ 167452 w 311468"/>
                  <a:gd name="connsiteY0" fmla="*/ 0 h 600932"/>
                  <a:gd name="connsiteX1" fmla="*/ 311468 w 311468"/>
                  <a:gd name="connsiteY1" fmla="*/ 0 h 600932"/>
                  <a:gd name="connsiteX2" fmla="*/ 239460 w 311468"/>
                  <a:gd name="connsiteY2" fmla="*/ 576064 h 600932"/>
                  <a:gd name="connsiteX3" fmla="*/ 167452 w 311468"/>
                  <a:gd name="connsiteY3" fmla="*/ 576064 h 600932"/>
                  <a:gd name="connsiteX4" fmla="*/ 167452 w 311468"/>
                  <a:gd name="connsiteY4" fmla="*/ 0 h 600932"/>
                  <a:gd name="connsiteX0" fmla="*/ 167452 w 309225"/>
                  <a:gd name="connsiteY0" fmla="*/ 0 h 600932"/>
                  <a:gd name="connsiteX1" fmla="*/ 239460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576064"/>
                  <a:gd name="connsiteX1" fmla="*/ 239461 w 309225"/>
                  <a:gd name="connsiteY1" fmla="*/ 0 h 576064"/>
                  <a:gd name="connsiteX2" fmla="*/ 239461 w 309225"/>
                  <a:gd name="connsiteY2" fmla="*/ 534162 h 576064"/>
                  <a:gd name="connsiteX3" fmla="*/ 167452 w 309225"/>
                  <a:gd name="connsiteY3" fmla="*/ 576064 h 576064"/>
                  <a:gd name="connsiteX4" fmla="*/ 167452 w 309225"/>
                  <a:gd name="connsiteY4" fmla="*/ 0 h 576064"/>
                  <a:gd name="connsiteX0" fmla="*/ 105056 w 318838"/>
                  <a:gd name="connsiteY0" fmla="*/ 0 h 600933"/>
                  <a:gd name="connsiteX1" fmla="*/ 177065 w 318838"/>
                  <a:gd name="connsiteY1" fmla="*/ 0 h 600933"/>
                  <a:gd name="connsiteX2" fmla="*/ 177065 w 318838"/>
                  <a:gd name="connsiteY2" fmla="*/ 534162 h 600933"/>
                  <a:gd name="connsiteX3" fmla="*/ 177065 w 318838"/>
                  <a:gd name="connsiteY3" fmla="*/ 600933 h 600933"/>
                  <a:gd name="connsiteX4" fmla="*/ 105056 w 318838"/>
                  <a:gd name="connsiteY4" fmla="*/ 0 h 600933"/>
                  <a:gd name="connsiteX0" fmla="*/ 167452 w 309225"/>
                  <a:gd name="connsiteY0" fmla="*/ 0 h 559030"/>
                  <a:gd name="connsiteX1" fmla="*/ 239461 w 309225"/>
                  <a:gd name="connsiteY1" fmla="*/ 0 h 559030"/>
                  <a:gd name="connsiteX2" fmla="*/ 239461 w 309225"/>
                  <a:gd name="connsiteY2" fmla="*/ 534162 h 559030"/>
                  <a:gd name="connsiteX3" fmla="*/ 167452 w 309225"/>
                  <a:gd name="connsiteY3" fmla="*/ 534163 h 559030"/>
                  <a:gd name="connsiteX4" fmla="*/ 167452 w 309225"/>
                  <a:gd name="connsiteY4" fmla="*/ 0 h 559030"/>
                  <a:gd name="connsiteX0" fmla="*/ 167452 w 243824"/>
                  <a:gd name="connsiteY0" fmla="*/ 0 h 559030"/>
                  <a:gd name="connsiteX1" fmla="*/ 239461 w 243824"/>
                  <a:gd name="connsiteY1" fmla="*/ 0 h 559030"/>
                  <a:gd name="connsiteX2" fmla="*/ 239461 w 243824"/>
                  <a:gd name="connsiteY2" fmla="*/ 534162 h 559030"/>
                  <a:gd name="connsiteX3" fmla="*/ 167452 w 243824"/>
                  <a:gd name="connsiteY3" fmla="*/ 534163 h 559030"/>
                  <a:gd name="connsiteX4" fmla="*/ 167452 w 243824"/>
                  <a:gd name="connsiteY4" fmla="*/ 0 h 559030"/>
                  <a:gd name="connsiteX0" fmla="*/ 167452 w 243824"/>
                  <a:gd name="connsiteY0" fmla="*/ 0 h 559031"/>
                  <a:gd name="connsiteX1" fmla="*/ 239461 w 243824"/>
                  <a:gd name="connsiteY1" fmla="*/ 0 h 559031"/>
                  <a:gd name="connsiteX2" fmla="*/ 239461 w 243824"/>
                  <a:gd name="connsiteY2" fmla="*/ 534163 h 559031"/>
                  <a:gd name="connsiteX3" fmla="*/ 167452 w 243824"/>
                  <a:gd name="connsiteY3" fmla="*/ 534163 h 559031"/>
                  <a:gd name="connsiteX4" fmla="*/ 167452 w 243824"/>
                  <a:gd name="connsiteY4" fmla="*/ 0 h 559031"/>
                  <a:gd name="connsiteX0" fmla="*/ 167452 w 243824"/>
                  <a:gd name="connsiteY0" fmla="*/ 0 h 559031"/>
                  <a:gd name="connsiteX1" fmla="*/ 239461 w 243824"/>
                  <a:gd name="connsiteY1" fmla="*/ 0 h 559031"/>
                  <a:gd name="connsiteX2" fmla="*/ 239461 w 243824"/>
                  <a:gd name="connsiteY2" fmla="*/ 534163 h 559031"/>
                  <a:gd name="connsiteX3" fmla="*/ 167452 w 243824"/>
                  <a:gd name="connsiteY3" fmla="*/ 534163 h 559031"/>
                  <a:gd name="connsiteX4" fmla="*/ 167452 w 243824"/>
                  <a:gd name="connsiteY4" fmla="*/ 0 h 559031"/>
                  <a:gd name="connsiteX0" fmla="*/ 167452 w 311469"/>
                  <a:gd name="connsiteY0" fmla="*/ 0 h 559030"/>
                  <a:gd name="connsiteX1" fmla="*/ 239461 w 311469"/>
                  <a:gd name="connsiteY1" fmla="*/ 0 h 559030"/>
                  <a:gd name="connsiteX2" fmla="*/ 311469 w 311469"/>
                  <a:gd name="connsiteY2" fmla="*/ 534162 h 559030"/>
                  <a:gd name="connsiteX3" fmla="*/ 167452 w 311469"/>
                  <a:gd name="connsiteY3" fmla="*/ 534163 h 559030"/>
                  <a:gd name="connsiteX4" fmla="*/ 167452 w 311469"/>
                  <a:gd name="connsiteY4" fmla="*/ 0 h 559030"/>
                  <a:gd name="connsiteX0" fmla="*/ 167452 w 311469"/>
                  <a:gd name="connsiteY0" fmla="*/ 0 h 585364"/>
                  <a:gd name="connsiteX1" fmla="*/ 239461 w 311469"/>
                  <a:gd name="connsiteY1" fmla="*/ 0 h 585364"/>
                  <a:gd name="connsiteX2" fmla="*/ 311469 w 311469"/>
                  <a:gd name="connsiteY2" fmla="*/ 534162 h 585364"/>
                  <a:gd name="connsiteX3" fmla="*/ 167452 w 311469"/>
                  <a:gd name="connsiteY3" fmla="*/ 534163 h 585364"/>
                  <a:gd name="connsiteX4" fmla="*/ 167452 w 311469"/>
                  <a:gd name="connsiteY4" fmla="*/ 0 h 585364"/>
                  <a:gd name="connsiteX0" fmla="*/ 167451 w 311468"/>
                  <a:gd name="connsiteY0" fmla="*/ 0 h 585364"/>
                  <a:gd name="connsiteX1" fmla="*/ 239460 w 311468"/>
                  <a:gd name="connsiteY1" fmla="*/ 0 h 585364"/>
                  <a:gd name="connsiteX2" fmla="*/ 311468 w 311468"/>
                  <a:gd name="connsiteY2" fmla="*/ 534162 h 585364"/>
                  <a:gd name="connsiteX3" fmla="*/ 167452 w 311468"/>
                  <a:gd name="connsiteY3" fmla="*/ 534163 h 585364"/>
                  <a:gd name="connsiteX4" fmla="*/ 167451 w 311468"/>
                  <a:gd name="connsiteY4" fmla="*/ 0 h 585364"/>
                  <a:gd name="connsiteX0" fmla="*/ 167451 w 311468"/>
                  <a:gd name="connsiteY0" fmla="*/ 0 h 585364"/>
                  <a:gd name="connsiteX1" fmla="*/ 239460 w 311468"/>
                  <a:gd name="connsiteY1" fmla="*/ 0 h 585364"/>
                  <a:gd name="connsiteX2" fmla="*/ 311468 w 311468"/>
                  <a:gd name="connsiteY2" fmla="*/ 534162 h 585364"/>
                  <a:gd name="connsiteX3" fmla="*/ 167452 w 311468"/>
                  <a:gd name="connsiteY3" fmla="*/ 534163 h 585364"/>
                  <a:gd name="connsiteX4" fmla="*/ 167451 w 311468"/>
                  <a:gd name="connsiteY4" fmla="*/ 0 h 585364"/>
                  <a:gd name="connsiteX0" fmla="*/ 167451 w 311468"/>
                  <a:gd name="connsiteY0" fmla="*/ 0 h 585364"/>
                  <a:gd name="connsiteX1" fmla="*/ 239460 w 311468"/>
                  <a:gd name="connsiteY1" fmla="*/ 0 h 585364"/>
                  <a:gd name="connsiteX2" fmla="*/ 311468 w 311468"/>
                  <a:gd name="connsiteY2" fmla="*/ 534162 h 585364"/>
                  <a:gd name="connsiteX3" fmla="*/ 167452 w 311468"/>
                  <a:gd name="connsiteY3" fmla="*/ 534163 h 585364"/>
                  <a:gd name="connsiteX4" fmla="*/ 167451 w 311468"/>
                  <a:gd name="connsiteY4" fmla="*/ 0 h 585364"/>
                  <a:gd name="connsiteX0" fmla="*/ 167451 w 311468"/>
                  <a:gd name="connsiteY0" fmla="*/ 0 h 585364"/>
                  <a:gd name="connsiteX1" fmla="*/ 311467 w 311468"/>
                  <a:gd name="connsiteY1" fmla="*/ 1 h 585364"/>
                  <a:gd name="connsiteX2" fmla="*/ 311468 w 311468"/>
                  <a:gd name="connsiteY2" fmla="*/ 534162 h 585364"/>
                  <a:gd name="connsiteX3" fmla="*/ 167452 w 311468"/>
                  <a:gd name="connsiteY3" fmla="*/ 534163 h 585364"/>
                  <a:gd name="connsiteX4" fmla="*/ 167451 w 311468"/>
                  <a:gd name="connsiteY4" fmla="*/ 0 h 585364"/>
                  <a:gd name="connsiteX0" fmla="*/ 150102 w 294119"/>
                  <a:gd name="connsiteY0" fmla="*/ 0 h 585364"/>
                  <a:gd name="connsiteX1" fmla="*/ 294118 w 294119"/>
                  <a:gd name="connsiteY1" fmla="*/ 1 h 585364"/>
                  <a:gd name="connsiteX2" fmla="*/ 294119 w 294119"/>
                  <a:gd name="connsiteY2" fmla="*/ 534162 h 585364"/>
                  <a:gd name="connsiteX3" fmla="*/ 150103 w 294119"/>
                  <a:gd name="connsiteY3" fmla="*/ 534163 h 585364"/>
                  <a:gd name="connsiteX4" fmla="*/ 150102 w 294119"/>
                  <a:gd name="connsiteY4" fmla="*/ 0 h 585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119" h="585364">
                    <a:moveTo>
                      <a:pt x="150102" y="0"/>
                    </a:moveTo>
                    <a:cubicBezTo>
                      <a:pt x="226474" y="4131"/>
                      <a:pt x="170622" y="10411"/>
                      <a:pt x="294118" y="1"/>
                    </a:cubicBezTo>
                    <a:cubicBezTo>
                      <a:pt x="257345" y="337837"/>
                      <a:pt x="267642" y="451268"/>
                      <a:pt x="294119" y="534162"/>
                    </a:cubicBezTo>
                    <a:cubicBezTo>
                      <a:pt x="172159" y="585364"/>
                      <a:pt x="153595" y="544018"/>
                      <a:pt x="150103" y="534163"/>
                    </a:cubicBezTo>
                    <a:cubicBezTo>
                      <a:pt x="0" y="405960"/>
                      <a:pt x="45046" y="75989"/>
                      <a:pt x="150102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80" name="Полилиния 79"/>
              <p:cNvSpPr/>
              <p:nvPr/>
            </p:nvSpPr>
            <p:spPr>
              <a:xfrm>
                <a:off x="4804674" y="2550869"/>
                <a:ext cx="343390" cy="646377"/>
              </a:xfrm>
              <a:custGeom>
                <a:avLst/>
                <a:gdLst>
                  <a:gd name="connsiteX0" fmla="*/ 0 w 1368152"/>
                  <a:gd name="connsiteY0" fmla="*/ 0 h 360040"/>
                  <a:gd name="connsiteX1" fmla="*/ 1368152 w 1368152"/>
                  <a:gd name="connsiteY1" fmla="*/ 0 h 360040"/>
                  <a:gd name="connsiteX2" fmla="*/ 1368152 w 1368152"/>
                  <a:gd name="connsiteY2" fmla="*/ 360040 h 360040"/>
                  <a:gd name="connsiteX3" fmla="*/ 0 w 1368152"/>
                  <a:gd name="connsiteY3" fmla="*/ 360040 h 360040"/>
                  <a:gd name="connsiteX4" fmla="*/ 0 w 1368152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94445 w 1462597"/>
                  <a:gd name="connsiteY0" fmla="*/ 0 h 360040"/>
                  <a:gd name="connsiteX1" fmla="*/ 1462597 w 1462597"/>
                  <a:gd name="connsiteY1" fmla="*/ 0 h 360040"/>
                  <a:gd name="connsiteX2" fmla="*/ 1462597 w 1462597"/>
                  <a:gd name="connsiteY2" fmla="*/ 360040 h 360040"/>
                  <a:gd name="connsiteX3" fmla="*/ 94445 w 1462597"/>
                  <a:gd name="connsiteY3" fmla="*/ 360040 h 360040"/>
                  <a:gd name="connsiteX4" fmla="*/ 94445 w 1462597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42965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06961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069610"/>
                  <a:gd name="connsiteY0" fmla="*/ 72008 h 360040"/>
                  <a:gd name="connsiteX1" fmla="*/ 1069610 w 1069610"/>
                  <a:gd name="connsiteY1" fmla="*/ 0 h 360040"/>
                  <a:gd name="connsiteX2" fmla="*/ 1069610 w 1069610"/>
                  <a:gd name="connsiteY2" fmla="*/ 360040 h 360040"/>
                  <a:gd name="connsiteX3" fmla="*/ 61498 w 1069610"/>
                  <a:gd name="connsiteY3" fmla="*/ 360040 h 360040"/>
                  <a:gd name="connsiteX4" fmla="*/ 61498 w 1069610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069610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17806 h 377846"/>
                  <a:gd name="connsiteX1" fmla="*/ 1285634 w 1285634"/>
                  <a:gd name="connsiteY1" fmla="*/ 17806 h 377846"/>
                  <a:gd name="connsiteX2" fmla="*/ 1285634 w 1285634"/>
                  <a:gd name="connsiteY2" fmla="*/ 377846 h 377846"/>
                  <a:gd name="connsiteX3" fmla="*/ 61498 w 1285634"/>
                  <a:gd name="connsiteY3" fmla="*/ 377846 h 377846"/>
                  <a:gd name="connsiteX4" fmla="*/ 61498 w 1285634"/>
                  <a:gd name="connsiteY4" fmla="*/ 17806 h 377846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17806 h 305838"/>
                  <a:gd name="connsiteX1" fmla="*/ 1285634 w 1285634"/>
                  <a:gd name="connsiteY1" fmla="*/ 17806 h 305838"/>
                  <a:gd name="connsiteX2" fmla="*/ 1285634 w 1285634"/>
                  <a:gd name="connsiteY2" fmla="*/ 305838 h 305838"/>
                  <a:gd name="connsiteX3" fmla="*/ 61498 w 1285634"/>
                  <a:gd name="connsiteY3" fmla="*/ 305838 h 305838"/>
                  <a:gd name="connsiteX4" fmla="*/ 61498 w 1285634"/>
                  <a:gd name="connsiteY4" fmla="*/ 17806 h 305838"/>
                  <a:gd name="connsiteX0" fmla="*/ 61498 w 1285634"/>
                  <a:gd name="connsiteY0" fmla="*/ 72008 h 360040"/>
                  <a:gd name="connsiteX1" fmla="*/ 1213626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13626"/>
                  <a:gd name="connsiteY0" fmla="*/ 72008 h 432048"/>
                  <a:gd name="connsiteX1" fmla="*/ 1213626 w 1213626"/>
                  <a:gd name="connsiteY1" fmla="*/ 0 h 432048"/>
                  <a:gd name="connsiteX2" fmla="*/ 1141618 w 1213626"/>
                  <a:gd name="connsiteY2" fmla="*/ 432048 h 432048"/>
                  <a:gd name="connsiteX3" fmla="*/ 61498 w 1213626"/>
                  <a:gd name="connsiteY3" fmla="*/ 360040 h 432048"/>
                  <a:gd name="connsiteX4" fmla="*/ 61498 w 1213626"/>
                  <a:gd name="connsiteY4" fmla="*/ 72008 h 432048"/>
                  <a:gd name="connsiteX0" fmla="*/ 61498 w 1203116"/>
                  <a:gd name="connsiteY0" fmla="*/ 17806 h 449854"/>
                  <a:gd name="connsiteX1" fmla="*/ 1203116 w 1203116"/>
                  <a:gd name="connsiteY1" fmla="*/ 17806 h 449854"/>
                  <a:gd name="connsiteX2" fmla="*/ 1131108 w 1203116"/>
                  <a:gd name="connsiteY2" fmla="*/ 449854 h 449854"/>
                  <a:gd name="connsiteX3" fmla="*/ 50988 w 1203116"/>
                  <a:gd name="connsiteY3" fmla="*/ 377846 h 449854"/>
                  <a:gd name="connsiteX4" fmla="*/ 61498 w 1203116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329192"/>
                  <a:gd name="connsiteY0" fmla="*/ 17806 h 377846"/>
                  <a:gd name="connsiteX1" fmla="*/ 1246674 w 1329192"/>
                  <a:gd name="connsiteY1" fmla="*/ 17806 h 377846"/>
                  <a:gd name="connsiteX2" fmla="*/ 1329192 w 1329192"/>
                  <a:gd name="connsiteY2" fmla="*/ 377846 h 377846"/>
                  <a:gd name="connsiteX3" fmla="*/ 94546 w 1329192"/>
                  <a:gd name="connsiteY3" fmla="*/ 377846 h 377846"/>
                  <a:gd name="connsiteX4" fmla="*/ 105056 w 1329192"/>
                  <a:gd name="connsiteY4" fmla="*/ 17806 h 377846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866296"/>
                  <a:gd name="connsiteY0" fmla="*/ 17806 h 521862"/>
                  <a:gd name="connsiteX1" fmla="*/ 1866296 w 1866296"/>
                  <a:gd name="connsiteY1" fmla="*/ 17806 h 521862"/>
                  <a:gd name="connsiteX2" fmla="*/ 1794288 w 1866296"/>
                  <a:gd name="connsiteY2" fmla="*/ 521862 h 521862"/>
                  <a:gd name="connsiteX3" fmla="*/ 559642 w 1866296"/>
                  <a:gd name="connsiteY3" fmla="*/ 449854 h 521862"/>
                  <a:gd name="connsiteX4" fmla="*/ 105056 w 1866296"/>
                  <a:gd name="connsiteY4" fmla="*/ 17806 h 521862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1794288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321080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534955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618738"/>
                  <a:gd name="connsiteX1" fmla="*/ 462947 w 806380"/>
                  <a:gd name="connsiteY1" fmla="*/ 17806 h 618738"/>
                  <a:gd name="connsiteX2" fmla="*/ 462948 w 806380"/>
                  <a:gd name="connsiteY2" fmla="*/ 593870 h 618738"/>
                  <a:gd name="connsiteX3" fmla="*/ 318931 w 806380"/>
                  <a:gd name="connsiteY3" fmla="*/ 521862 h 618738"/>
                  <a:gd name="connsiteX4" fmla="*/ 318931 w 806380"/>
                  <a:gd name="connsiteY4" fmla="*/ 17806 h 618738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288032 w 775481"/>
                  <a:gd name="connsiteY0" fmla="*/ 17806 h 564535"/>
                  <a:gd name="connsiteX1" fmla="*/ 462947 w 775481"/>
                  <a:gd name="connsiteY1" fmla="*/ 35612 h 564535"/>
                  <a:gd name="connsiteX2" fmla="*/ 462948 w 775481"/>
                  <a:gd name="connsiteY2" fmla="*/ 539667 h 564535"/>
                  <a:gd name="connsiteX3" fmla="*/ 318931 w 775481"/>
                  <a:gd name="connsiteY3" fmla="*/ 539668 h 564535"/>
                  <a:gd name="connsiteX4" fmla="*/ 288032 w 775481"/>
                  <a:gd name="connsiteY4" fmla="*/ 17806 h 564535"/>
                  <a:gd name="connsiteX0" fmla="*/ 246922 w 734371"/>
                  <a:gd name="connsiteY0" fmla="*/ 17806 h 564535"/>
                  <a:gd name="connsiteX1" fmla="*/ 462947 w 734371"/>
                  <a:gd name="connsiteY1" fmla="*/ 17806 h 564535"/>
                  <a:gd name="connsiteX2" fmla="*/ 421838 w 734371"/>
                  <a:gd name="connsiteY2" fmla="*/ 539667 h 564535"/>
                  <a:gd name="connsiteX3" fmla="*/ 277821 w 734371"/>
                  <a:gd name="connsiteY3" fmla="*/ 539668 h 564535"/>
                  <a:gd name="connsiteX4" fmla="*/ 246922 w 734371"/>
                  <a:gd name="connsiteY4" fmla="*/ 17806 h 564535"/>
                  <a:gd name="connsiteX0" fmla="*/ 228549 w 715998"/>
                  <a:gd name="connsiteY0" fmla="*/ 17806 h 564535"/>
                  <a:gd name="connsiteX1" fmla="*/ 444574 w 715998"/>
                  <a:gd name="connsiteY1" fmla="*/ 17806 h 564535"/>
                  <a:gd name="connsiteX2" fmla="*/ 403465 w 715998"/>
                  <a:gd name="connsiteY2" fmla="*/ 539667 h 564535"/>
                  <a:gd name="connsiteX3" fmla="*/ 259448 w 715998"/>
                  <a:gd name="connsiteY3" fmla="*/ 539668 h 564535"/>
                  <a:gd name="connsiteX4" fmla="*/ 228549 w 715998"/>
                  <a:gd name="connsiteY4" fmla="*/ 17806 h 564535"/>
                  <a:gd name="connsiteX0" fmla="*/ 105056 w 592505"/>
                  <a:gd name="connsiteY0" fmla="*/ 435694 h 982423"/>
                  <a:gd name="connsiteX1" fmla="*/ 321081 w 592505"/>
                  <a:gd name="connsiteY1" fmla="*/ 435694 h 982423"/>
                  <a:gd name="connsiteX2" fmla="*/ 279972 w 592505"/>
                  <a:gd name="connsiteY2" fmla="*/ 957555 h 982423"/>
                  <a:gd name="connsiteX3" fmla="*/ 135955 w 592505"/>
                  <a:gd name="connsiteY3" fmla="*/ 957556 h 982423"/>
                  <a:gd name="connsiteX4" fmla="*/ 105056 w 592505"/>
                  <a:gd name="connsiteY4" fmla="*/ 435694 h 982423"/>
                  <a:gd name="connsiteX0" fmla="*/ 105056 w 592505"/>
                  <a:gd name="connsiteY0" fmla="*/ 733937 h 1280666"/>
                  <a:gd name="connsiteX1" fmla="*/ 321081 w 592505"/>
                  <a:gd name="connsiteY1" fmla="*/ 733937 h 1280666"/>
                  <a:gd name="connsiteX2" fmla="*/ 279972 w 592505"/>
                  <a:gd name="connsiteY2" fmla="*/ 1255798 h 1280666"/>
                  <a:gd name="connsiteX3" fmla="*/ 135955 w 592505"/>
                  <a:gd name="connsiteY3" fmla="*/ 1255799 h 1280666"/>
                  <a:gd name="connsiteX4" fmla="*/ 105056 w 592505"/>
                  <a:gd name="connsiteY4" fmla="*/ 733937 h 1280666"/>
                  <a:gd name="connsiteX0" fmla="*/ 105056 w 592505"/>
                  <a:gd name="connsiteY0" fmla="*/ 589921 h 1280666"/>
                  <a:gd name="connsiteX1" fmla="*/ 537105 w 592505"/>
                  <a:gd name="connsiteY1" fmla="*/ 733937 h 1280666"/>
                  <a:gd name="connsiteX2" fmla="*/ 495996 w 592505"/>
                  <a:gd name="connsiteY2" fmla="*/ 1255798 h 1280666"/>
                  <a:gd name="connsiteX3" fmla="*/ 351979 w 592505"/>
                  <a:gd name="connsiteY3" fmla="*/ 1255799 h 1280666"/>
                  <a:gd name="connsiteX4" fmla="*/ 105056 w 592505"/>
                  <a:gd name="connsiteY4" fmla="*/ 589921 h 1280666"/>
                  <a:gd name="connsiteX0" fmla="*/ 105056 w 696211"/>
                  <a:gd name="connsiteY0" fmla="*/ 577863 h 1268608"/>
                  <a:gd name="connsiteX1" fmla="*/ 537105 w 696211"/>
                  <a:gd name="connsiteY1" fmla="*/ 721879 h 1268608"/>
                  <a:gd name="connsiteX2" fmla="*/ 495996 w 696211"/>
                  <a:gd name="connsiteY2" fmla="*/ 1243740 h 1268608"/>
                  <a:gd name="connsiteX3" fmla="*/ 351979 w 696211"/>
                  <a:gd name="connsiteY3" fmla="*/ 1243741 h 1268608"/>
                  <a:gd name="connsiteX4" fmla="*/ 105056 w 696211"/>
                  <a:gd name="connsiteY4" fmla="*/ 577863 h 1268608"/>
                  <a:gd name="connsiteX0" fmla="*/ 105056 w 592505"/>
                  <a:gd name="connsiteY0" fmla="*/ 721879 h 1268608"/>
                  <a:gd name="connsiteX1" fmla="*/ 321081 w 592505"/>
                  <a:gd name="connsiteY1" fmla="*/ 721879 h 1268608"/>
                  <a:gd name="connsiteX2" fmla="*/ 279972 w 592505"/>
                  <a:gd name="connsiteY2" fmla="*/ 1243740 h 1268608"/>
                  <a:gd name="connsiteX3" fmla="*/ 135955 w 592505"/>
                  <a:gd name="connsiteY3" fmla="*/ 1243741 h 1268608"/>
                  <a:gd name="connsiteX4" fmla="*/ 105056 w 592505"/>
                  <a:gd name="connsiteY4" fmla="*/ 721879 h 1268608"/>
                  <a:gd name="connsiteX0" fmla="*/ 105056 w 480187"/>
                  <a:gd name="connsiteY0" fmla="*/ 721879 h 1268608"/>
                  <a:gd name="connsiteX1" fmla="*/ 321081 w 480187"/>
                  <a:gd name="connsiteY1" fmla="*/ 721879 h 1268608"/>
                  <a:gd name="connsiteX2" fmla="*/ 279972 w 480187"/>
                  <a:gd name="connsiteY2" fmla="*/ 1243740 h 1268608"/>
                  <a:gd name="connsiteX3" fmla="*/ 135955 w 480187"/>
                  <a:gd name="connsiteY3" fmla="*/ 1243741 h 1268608"/>
                  <a:gd name="connsiteX4" fmla="*/ 105056 w 480187"/>
                  <a:gd name="connsiteY4" fmla="*/ 721879 h 1268608"/>
                  <a:gd name="connsiteX0" fmla="*/ 105056 w 321081"/>
                  <a:gd name="connsiteY0" fmla="*/ 37978 h 584707"/>
                  <a:gd name="connsiteX1" fmla="*/ 321081 w 321081"/>
                  <a:gd name="connsiteY1" fmla="*/ 37978 h 584707"/>
                  <a:gd name="connsiteX2" fmla="*/ 279972 w 321081"/>
                  <a:gd name="connsiteY2" fmla="*/ 559839 h 584707"/>
                  <a:gd name="connsiteX3" fmla="*/ 135955 w 321081"/>
                  <a:gd name="connsiteY3" fmla="*/ 559840 h 584707"/>
                  <a:gd name="connsiteX4" fmla="*/ 105056 w 321081"/>
                  <a:gd name="connsiteY4" fmla="*/ 37978 h 584707"/>
                  <a:gd name="connsiteX0" fmla="*/ 105056 w 321081"/>
                  <a:gd name="connsiteY0" fmla="*/ 37978 h 584707"/>
                  <a:gd name="connsiteX1" fmla="*/ 321081 w 321081"/>
                  <a:gd name="connsiteY1" fmla="*/ 37978 h 584707"/>
                  <a:gd name="connsiteX2" fmla="*/ 279972 w 321081"/>
                  <a:gd name="connsiteY2" fmla="*/ 559839 h 584707"/>
                  <a:gd name="connsiteX3" fmla="*/ 135955 w 321081"/>
                  <a:gd name="connsiteY3" fmla="*/ 559840 h 584707"/>
                  <a:gd name="connsiteX4" fmla="*/ 105056 w 321081"/>
                  <a:gd name="connsiteY4" fmla="*/ 37978 h 584707"/>
                  <a:gd name="connsiteX0" fmla="*/ 105056 w 321081"/>
                  <a:gd name="connsiteY0" fmla="*/ 37978 h 566902"/>
                  <a:gd name="connsiteX1" fmla="*/ 321081 w 321081"/>
                  <a:gd name="connsiteY1" fmla="*/ 37978 h 566902"/>
                  <a:gd name="connsiteX2" fmla="*/ 249072 w 321081"/>
                  <a:gd name="connsiteY2" fmla="*/ 542034 h 566902"/>
                  <a:gd name="connsiteX3" fmla="*/ 135955 w 321081"/>
                  <a:gd name="connsiteY3" fmla="*/ 559840 h 566902"/>
                  <a:gd name="connsiteX4" fmla="*/ 105056 w 321081"/>
                  <a:gd name="connsiteY4" fmla="*/ 37978 h 566902"/>
                  <a:gd name="connsiteX0" fmla="*/ 118997 w 335022"/>
                  <a:gd name="connsiteY0" fmla="*/ 37978 h 566902"/>
                  <a:gd name="connsiteX1" fmla="*/ 335022 w 335022"/>
                  <a:gd name="connsiteY1" fmla="*/ 37978 h 566902"/>
                  <a:gd name="connsiteX2" fmla="*/ 263013 w 335022"/>
                  <a:gd name="connsiteY2" fmla="*/ 542034 h 566902"/>
                  <a:gd name="connsiteX3" fmla="*/ 149896 w 335022"/>
                  <a:gd name="connsiteY3" fmla="*/ 559840 h 566902"/>
                  <a:gd name="connsiteX4" fmla="*/ 118997 w 335022"/>
                  <a:gd name="connsiteY4" fmla="*/ 37978 h 566902"/>
                  <a:gd name="connsiteX0" fmla="*/ 118997 w 335022"/>
                  <a:gd name="connsiteY0" fmla="*/ 37978 h 566902"/>
                  <a:gd name="connsiteX1" fmla="*/ 335022 w 335022"/>
                  <a:gd name="connsiteY1" fmla="*/ 37978 h 566902"/>
                  <a:gd name="connsiteX2" fmla="*/ 263013 w 335022"/>
                  <a:gd name="connsiteY2" fmla="*/ 542034 h 566902"/>
                  <a:gd name="connsiteX3" fmla="*/ 149896 w 335022"/>
                  <a:gd name="connsiteY3" fmla="*/ 559840 h 566902"/>
                  <a:gd name="connsiteX4" fmla="*/ 118997 w 335022"/>
                  <a:gd name="connsiteY4" fmla="*/ 37978 h 566902"/>
                  <a:gd name="connsiteX0" fmla="*/ 118997 w 291669"/>
                  <a:gd name="connsiteY0" fmla="*/ 37978 h 566902"/>
                  <a:gd name="connsiteX1" fmla="*/ 263013 w 291669"/>
                  <a:gd name="connsiteY1" fmla="*/ 37978 h 566902"/>
                  <a:gd name="connsiteX2" fmla="*/ 263013 w 291669"/>
                  <a:gd name="connsiteY2" fmla="*/ 542034 h 566902"/>
                  <a:gd name="connsiteX3" fmla="*/ 149896 w 291669"/>
                  <a:gd name="connsiteY3" fmla="*/ 559840 h 566902"/>
                  <a:gd name="connsiteX4" fmla="*/ 118997 w 291669"/>
                  <a:gd name="connsiteY4" fmla="*/ 37978 h 566902"/>
                  <a:gd name="connsiteX0" fmla="*/ 118998 w 291669"/>
                  <a:gd name="connsiteY0" fmla="*/ 37978 h 566902"/>
                  <a:gd name="connsiteX1" fmla="*/ 263013 w 291669"/>
                  <a:gd name="connsiteY1" fmla="*/ 37978 h 566902"/>
                  <a:gd name="connsiteX2" fmla="*/ 263013 w 291669"/>
                  <a:gd name="connsiteY2" fmla="*/ 542034 h 566902"/>
                  <a:gd name="connsiteX3" fmla="*/ 149896 w 291669"/>
                  <a:gd name="connsiteY3" fmla="*/ 559840 h 566902"/>
                  <a:gd name="connsiteX4" fmla="*/ 118998 w 291669"/>
                  <a:gd name="connsiteY4" fmla="*/ 37978 h 566902"/>
                  <a:gd name="connsiteX0" fmla="*/ 118998 w 291669"/>
                  <a:gd name="connsiteY0" fmla="*/ 0 h 528924"/>
                  <a:gd name="connsiteX1" fmla="*/ 263013 w 291669"/>
                  <a:gd name="connsiteY1" fmla="*/ 0 h 528924"/>
                  <a:gd name="connsiteX2" fmla="*/ 263013 w 291669"/>
                  <a:gd name="connsiteY2" fmla="*/ 504056 h 528924"/>
                  <a:gd name="connsiteX3" fmla="*/ 149896 w 291669"/>
                  <a:gd name="connsiteY3" fmla="*/ 521862 h 528924"/>
                  <a:gd name="connsiteX4" fmla="*/ 118998 w 291669"/>
                  <a:gd name="connsiteY4" fmla="*/ 0 h 528924"/>
                  <a:gd name="connsiteX0" fmla="*/ 118998 w 291669"/>
                  <a:gd name="connsiteY0" fmla="*/ 0 h 528924"/>
                  <a:gd name="connsiteX1" fmla="*/ 263013 w 291669"/>
                  <a:gd name="connsiteY1" fmla="*/ 0 h 528924"/>
                  <a:gd name="connsiteX2" fmla="*/ 263013 w 291669"/>
                  <a:gd name="connsiteY2" fmla="*/ 504056 h 528924"/>
                  <a:gd name="connsiteX3" fmla="*/ 149896 w 291669"/>
                  <a:gd name="connsiteY3" fmla="*/ 521862 h 528924"/>
                  <a:gd name="connsiteX4" fmla="*/ 118998 w 291669"/>
                  <a:gd name="connsiteY4" fmla="*/ 0 h 528924"/>
                  <a:gd name="connsiteX0" fmla="*/ 105056 w 324717"/>
                  <a:gd name="connsiteY0" fmla="*/ 0 h 528924"/>
                  <a:gd name="connsiteX1" fmla="*/ 296061 w 324717"/>
                  <a:gd name="connsiteY1" fmla="*/ 0 h 528924"/>
                  <a:gd name="connsiteX2" fmla="*/ 296061 w 324717"/>
                  <a:gd name="connsiteY2" fmla="*/ 504056 h 528924"/>
                  <a:gd name="connsiteX3" fmla="*/ 182944 w 324717"/>
                  <a:gd name="connsiteY3" fmla="*/ 521862 h 528924"/>
                  <a:gd name="connsiteX4" fmla="*/ 105056 w 324717"/>
                  <a:gd name="connsiteY4" fmla="*/ 0 h 528924"/>
                  <a:gd name="connsiteX0" fmla="*/ 105056 w 324717"/>
                  <a:gd name="connsiteY0" fmla="*/ 0 h 528924"/>
                  <a:gd name="connsiteX1" fmla="*/ 321080 w 324717"/>
                  <a:gd name="connsiteY1" fmla="*/ 0 h 528924"/>
                  <a:gd name="connsiteX2" fmla="*/ 296061 w 324717"/>
                  <a:gd name="connsiteY2" fmla="*/ 504056 h 528924"/>
                  <a:gd name="connsiteX3" fmla="*/ 182944 w 324717"/>
                  <a:gd name="connsiteY3" fmla="*/ 521862 h 528924"/>
                  <a:gd name="connsiteX4" fmla="*/ 105056 w 324717"/>
                  <a:gd name="connsiteY4" fmla="*/ 0 h 528924"/>
                  <a:gd name="connsiteX0" fmla="*/ 105056 w 324717"/>
                  <a:gd name="connsiteY0" fmla="*/ 0 h 600932"/>
                  <a:gd name="connsiteX1" fmla="*/ 321080 w 324717"/>
                  <a:gd name="connsiteY1" fmla="*/ 0 h 600932"/>
                  <a:gd name="connsiteX2" fmla="*/ 321080 w 324717"/>
                  <a:gd name="connsiteY2" fmla="*/ 576064 h 600932"/>
                  <a:gd name="connsiteX3" fmla="*/ 182944 w 324717"/>
                  <a:gd name="connsiteY3" fmla="*/ 521862 h 600932"/>
                  <a:gd name="connsiteX4" fmla="*/ 105056 w 324717"/>
                  <a:gd name="connsiteY4" fmla="*/ 0 h 600932"/>
                  <a:gd name="connsiteX0" fmla="*/ 105056 w 321080"/>
                  <a:gd name="connsiteY0" fmla="*/ 0 h 648072"/>
                  <a:gd name="connsiteX1" fmla="*/ 321080 w 321080"/>
                  <a:gd name="connsiteY1" fmla="*/ 0 h 648072"/>
                  <a:gd name="connsiteX2" fmla="*/ 321080 w 321080"/>
                  <a:gd name="connsiteY2" fmla="*/ 576064 h 648072"/>
                  <a:gd name="connsiteX3" fmla="*/ 177064 w 321080"/>
                  <a:gd name="connsiteY3" fmla="*/ 648072 h 648072"/>
                  <a:gd name="connsiteX4" fmla="*/ 105056 w 321080"/>
                  <a:gd name="connsiteY4" fmla="*/ 0 h 648072"/>
                  <a:gd name="connsiteX0" fmla="*/ 149896 w 365920"/>
                  <a:gd name="connsiteY0" fmla="*/ 0 h 648072"/>
                  <a:gd name="connsiteX1" fmla="*/ 365920 w 365920"/>
                  <a:gd name="connsiteY1" fmla="*/ 0 h 648072"/>
                  <a:gd name="connsiteX2" fmla="*/ 365920 w 365920"/>
                  <a:gd name="connsiteY2" fmla="*/ 576064 h 648072"/>
                  <a:gd name="connsiteX3" fmla="*/ 149896 w 365920"/>
                  <a:gd name="connsiteY3" fmla="*/ 648072 h 648072"/>
                  <a:gd name="connsiteX4" fmla="*/ 149896 w 365920"/>
                  <a:gd name="connsiteY4" fmla="*/ 0 h 648072"/>
                  <a:gd name="connsiteX0" fmla="*/ 105056 w 321080"/>
                  <a:gd name="connsiteY0" fmla="*/ 0 h 648072"/>
                  <a:gd name="connsiteX1" fmla="*/ 321080 w 321080"/>
                  <a:gd name="connsiteY1" fmla="*/ 0 h 648072"/>
                  <a:gd name="connsiteX2" fmla="*/ 321080 w 321080"/>
                  <a:gd name="connsiteY2" fmla="*/ 576064 h 648072"/>
                  <a:gd name="connsiteX3" fmla="*/ 105056 w 321080"/>
                  <a:gd name="connsiteY3" fmla="*/ 648072 h 648072"/>
                  <a:gd name="connsiteX4" fmla="*/ 105056 w 321080"/>
                  <a:gd name="connsiteY4" fmla="*/ 0 h 648072"/>
                  <a:gd name="connsiteX0" fmla="*/ 105056 w 321080"/>
                  <a:gd name="connsiteY0" fmla="*/ 0 h 672940"/>
                  <a:gd name="connsiteX1" fmla="*/ 321080 w 321080"/>
                  <a:gd name="connsiteY1" fmla="*/ 0 h 672940"/>
                  <a:gd name="connsiteX2" fmla="*/ 321080 w 321080"/>
                  <a:gd name="connsiteY2" fmla="*/ 648072 h 672940"/>
                  <a:gd name="connsiteX3" fmla="*/ 105056 w 321080"/>
                  <a:gd name="connsiteY3" fmla="*/ 648072 h 672940"/>
                  <a:gd name="connsiteX4" fmla="*/ 105056 w 321080"/>
                  <a:gd name="connsiteY4" fmla="*/ 0 h 672940"/>
                  <a:gd name="connsiteX0" fmla="*/ 105056 w 321080"/>
                  <a:gd name="connsiteY0" fmla="*/ 0 h 672940"/>
                  <a:gd name="connsiteX1" fmla="*/ 321080 w 321080"/>
                  <a:gd name="connsiteY1" fmla="*/ 0 h 672940"/>
                  <a:gd name="connsiteX2" fmla="*/ 321080 w 321080"/>
                  <a:gd name="connsiteY2" fmla="*/ 648072 h 672940"/>
                  <a:gd name="connsiteX3" fmla="*/ 105056 w 321080"/>
                  <a:gd name="connsiteY3" fmla="*/ 576064 h 672940"/>
                  <a:gd name="connsiteX4" fmla="*/ 105056 w 321080"/>
                  <a:gd name="connsiteY4" fmla="*/ 0 h 672940"/>
                  <a:gd name="connsiteX0" fmla="*/ 105056 w 321080"/>
                  <a:gd name="connsiteY0" fmla="*/ 0 h 600932"/>
                  <a:gd name="connsiteX1" fmla="*/ 321080 w 321080"/>
                  <a:gd name="connsiteY1" fmla="*/ 0 h 600932"/>
                  <a:gd name="connsiteX2" fmla="*/ 321080 w 321080"/>
                  <a:gd name="connsiteY2" fmla="*/ 576064 h 600932"/>
                  <a:gd name="connsiteX3" fmla="*/ 105056 w 321080"/>
                  <a:gd name="connsiteY3" fmla="*/ 576064 h 600932"/>
                  <a:gd name="connsiteX4" fmla="*/ 105056 w 321080"/>
                  <a:gd name="connsiteY4" fmla="*/ 0 h 600932"/>
                  <a:gd name="connsiteX0" fmla="*/ 105056 w 321080"/>
                  <a:gd name="connsiteY0" fmla="*/ 0 h 611726"/>
                  <a:gd name="connsiteX1" fmla="*/ 321080 w 321080"/>
                  <a:gd name="connsiteY1" fmla="*/ 0 h 611726"/>
                  <a:gd name="connsiteX2" fmla="*/ 321080 w 321080"/>
                  <a:gd name="connsiteY2" fmla="*/ 576064 h 611726"/>
                  <a:gd name="connsiteX3" fmla="*/ 105056 w 321080"/>
                  <a:gd name="connsiteY3" fmla="*/ 576064 h 611726"/>
                  <a:gd name="connsiteX4" fmla="*/ 105056 w 321080"/>
                  <a:gd name="connsiteY4" fmla="*/ 0 h 611726"/>
                  <a:gd name="connsiteX0" fmla="*/ 105056 w 321080"/>
                  <a:gd name="connsiteY0" fmla="*/ 0 h 650838"/>
                  <a:gd name="connsiteX1" fmla="*/ 321080 w 321080"/>
                  <a:gd name="connsiteY1" fmla="*/ 0 h 650838"/>
                  <a:gd name="connsiteX2" fmla="*/ 321080 w 321080"/>
                  <a:gd name="connsiteY2" fmla="*/ 576064 h 650838"/>
                  <a:gd name="connsiteX3" fmla="*/ 105056 w 321080"/>
                  <a:gd name="connsiteY3" fmla="*/ 576064 h 650838"/>
                  <a:gd name="connsiteX4" fmla="*/ 105056 w 321080"/>
                  <a:gd name="connsiteY4" fmla="*/ 0 h 650838"/>
                  <a:gd name="connsiteX0" fmla="*/ 105056 w 321080"/>
                  <a:gd name="connsiteY0" fmla="*/ 0 h 650838"/>
                  <a:gd name="connsiteX1" fmla="*/ 321080 w 321080"/>
                  <a:gd name="connsiteY1" fmla="*/ 0 h 650838"/>
                  <a:gd name="connsiteX2" fmla="*/ 321080 w 321080"/>
                  <a:gd name="connsiteY2" fmla="*/ 576064 h 650838"/>
                  <a:gd name="connsiteX3" fmla="*/ 105056 w 321080"/>
                  <a:gd name="connsiteY3" fmla="*/ 576064 h 650838"/>
                  <a:gd name="connsiteX4" fmla="*/ 105056 w 321080"/>
                  <a:gd name="connsiteY4" fmla="*/ 0 h 650838"/>
                  <a:gd name="connsiteX0" fmla="*/ 105056 w 321080"/>
                  <a:gd name="connsiteY0" fmla="*/ 0 h 611726"/>
                  <a:gd name="connsiteX1" fmla="*/ 321080 w 321080"/>
                  <a:gd name="connsiteY1" fmla="*/ 0 h 611726"/>
                  <a:gd name="connsiteX2" fmla="*/ 321080 w 321080"/>
                  <a:gd name="connsiteY2" fmla="*/ 576064 h 611726"/>
                  <a:gd name="connsiteX3" fmla="*/ 105056 w 321080"/>
                  <a:gd name="connsiteY3" fmla="*/ 576064 h 611726"/>
                  <a:gd name="connsiteX4" fmla="*/ 105056 w 321080"/>
                  <a:gd name="connsiteY4" fmla="*/ 0 h 611726"/>
                  <a:gd name="connsiteX0" fmla="*/ 105056 w 321080"/>
                  <a:gd name="connsiteY0" fmla="*/ 0 h 611726"/>
                  <a:gd name="connsiteX1" fmla="*/ 321080 w 321080"/>
                  <a:gd name="connsiteY1" fmla="*/ 0 h 611726"/>
                  <a:gd name="connsiteX2" fmla="*/ 321080 w 321080"/>
                  <a:gd name="connsiteY2" fmla="*/ 576064 h 611726"/>
                  <a:gd name="connsiteX3" fmla="*/ 105056 w 321080"/>
                  <a:gd name="connsiteY3" fmla="*/ 576064 h 611726"/>
                  <a:gd name="connsiteX4" fmla="*/ 105056 w 321080"/>
                  <a:gd name="connsiteY4" fmla="*/ 0 h 611726"/>
                  <a:gd name="connsiteX0" fmla="*/ 105056 w 321080"/>
                  <a:gd name="connsiteY0" fmla="*/ 0 h 617769"/>
                  <a:gd name="connsiteX1" fmla="*/ 321080 w 321080"/>
                  <a:gd name="connsiteY1" fmla="*/ 0 h 617769"/>
                  <a:gd name="connsiteX2" fmla="*/ 321080 w 321080"/>
                  <a:gd name="connsiteY2" fmla="*/ 576064 h 617769"/>
                  <a:gd name="connsiteX3" fmla="*/ 105056 w 321080"/>
                  <a:gd name="connsiteY3" fmla="*/ 576064 h 617769"/>
                  <a:gd name="connsiteX4" fmla="*/ 105056 w 321080"/>
                  <a:gd name="connsiteY4" fmla="*/ 0 h 617769"/>
                  <a:gd name="connsiteX0" fmla="*/ 105056 w 321080"/>
                  <a:gd name="connsiteY0" fmla="*/ 0 h 617769"/>
                  <a:gd name="connsiteX1" fmla="*/ 321080 w 321080"/>
                  <a:gd name="connsiteY1" fmla="*/ 0 h 617769"/>
                  <a:gd name="connsiteX2" fmla="*/ 321080 w 321080"/>
                  <a:gd name="connsiteY2" fmla="*/ 576064 h 617769"/>
                  <a:gd name="connsiteX3" fmla="*/ 105056 w 321080"/>
                  <a:gd name="connsiteY3" fmla="*/ 576064 h 617769"/>
                  <a:gd name="connsiteX4" fmla="*/ 105056 w 321080"/>
                  <a:gd name="connsiteY4" fmla="*/ 0 h 617769"/>
                  <a:gd name="connsiteX0" fmla="*/ 105056 w 321080"/>
                  <a:gd name="connsiteY0" fmla="*/ 0 h 661632"/>
                  <a:gd name="connsiteX1" fmla="*/ 321080 w 321080"/>
                  <a:gd name="connsiteY1" fmla="*/ 0 h 661632"/>
                  <a:gd name="connsiteX2" fmla="*/ 321080 w 321080"/>
                  <a:gd name="connsiteY2" fmla="*/ 576064 h 661632"/>
                  <a:gd name="connsiteX3" fmla="*/ 105056 w 321080"/>
                  <a:gd name="connsiteY3" fmla="*/ 648072 h 661632"/>
                  <a:gd name="connsiteX4" fmla="*/ 105056 w 321080"/>
                  <a:gd name="connsiteY4" fmla="*/ 0 h 661632"/>
                  <a:gd name="connsiteX0" fmla="*/ 105056 w 321080"/>
                  <a:gd name="connsiteY0" fmla="*/ 0 h 617769"/>
                  <a:gd name="connsiteX1" fmla="*/ 321080 w 321080"/>
                  <a:gd name="connsiteY1" fmla="*/ 0 h 617769"/>
                  <a:gd name="connsiteX2" fmla="*/ 321080 w 321080"/>
                  <a:gd name="connsiteY2" fmla="*/ 576064 h 617769"/>
                  <a:gd name="connsiteX3" fmla="*/ 105056 w 321080"/>
                  <a:gd name="connsiteY3" fmla="*/ 576063 h 617769"/>
                  <a:gd name="connsiteX4" fmla="*/ 105056 w 321080"/>
                  <a:gd name="connsiteY4" fmla="*/ 0 h 617769"/>
                  <a:gd name="connsiteX0" fmla="*/ 105056 w 321080"/>
                  <a:gd name="connsiteY0" fmla="*/ 0 h 634574"/>
                  <a:gd name="connsiteX1" fmla="*/ 321080 w 321080"/>
                  <a:gd name="connsiteY1" fmla="*/ 0 h 634574"/>
                  <a:gd name="connsiteX2" fmla="*/ 321080 w 321080"/>
                  <a:gd name="connsiteY2" fmla="*/ 576064 h 634574"/>
                  <a:gd name="connsiteX3" fmla="*/ 105056 w 321080"/>
                  <a:gd name="connsiteY3" fmla="*/ 576063 h 634574"/>
                  <a:gd name="connsiteX4" fmla="*/ 105056 w 321080"/>
                  <a:gd name="connsiteY4" fmla="*/ 0 h 634574"/>
                  <a:gd name="connsiteX0" fmla="*/ 105056 w 321080"/>
                  <a:gd name="connsiteY0" fmla="*/ 12038 h 646612"/>
                  <a:gd name="connsiteX1" fmla="*/ 321080 w 321080"/>
                  <a:gd name="connsiteY1" fmla="*/ 12038 h 646612"/>
                  <a:gd name="connsiteX2" fmla="*/ 321080 w 321080"/>
                  <a:gd name="connsiteY2" fmla="*/ 588102 h 646612"/>
                  <a:gd name="connsiteX3" fmla="*/ 105056 w 321080"/>
                  <a:gd name="connsiteY3" fmla="*/ 588101 h 646612"/>
                  <a:gd name="connsiteX4" fmla="*/ 105056 w 321080"/>
                  <a:gd name="connsiteY4" fmla="*/ 12038 h 646612"/>
                  <a:gd name="connsiteX0" fmla="*/ 105056 w 321080"/>
                  <a:gd name="connsiteY0" fmla="*/ 12038 h 646612"/>
                  <a:gd name="connsiteX1" fmla="*/ 321080 w 321080"/>
                  <a:gd name="connsiteY1" fmla="*/ 12037 h 646612"/>
                  <a:gd name="connsiteX2" fmla="*/ 321080 w 321080"/>
                  <a:gd name="connsiteY2" fmla="*/ 588102 h 646612"/>
                  <a:gd name="connsiteX3" fmla="*/ 105056 w 321080"/>
                  <a:gd name="connsiteY3" fmla="*/ 588101 h 646612"/>
                  <a:gd name="connsiteX4" fmla="*/ 105056 w 321080"/>
                  <a:gd name="connsiteY4" fmla="*/ 12038 h 646612"/>
                  <a:gd name="connsiteX0" fmla="*/ 105056 w 321080"/>
                  <a:gd name="connsiteY0" fmla="*/ 12038 h 646612"/>
                  <a:gd name="connsiteX1" fmla="*/ 321080 w 321080"/>
                  <a:gd name="connsiteY1" fmla="*/ 12037 h 646612"/>
                  <a:gd name="connsiteX2" fmla="*/ 321080 w 321080"/>
                  <a:gd name="connsiteY2" fmla="*/ 588102 h 646612"/>
                  <a:gd name="connsiteX3" fmla="*/ 105056 w 321080"/>
                  <a:gd name="connsiteY3" fmla="*/ 588101 h 646612"/>
                  <a:gd name="connsiteX4" fmla="*/ 105056 w 321080"/>
                  <a:gd name="connsiteY4" fmla="*/ 12038 h 646612"/>
                  <a:gd name="connsiteX0" fmla="*/ 105056 w 321080"/>
                  <a:gd name="connsiteY0" fmla="*/ 14035 h 648609"/>
                  <a:gd name="connsiteX1" fmla="*/ 321080 w 321080"/>
                  <a:gd name="connsiteY1" fmla="*/ 14034 h 648609"/>
                  <a:gd name="connsiteX2" fmla="*/ 321080 w 321080"/>
                  <a:gd name="connsiteY2" fmla="*/ 590099 h 648609"/>
                  <a:gd name="connsiteX3" fmla="*/ 105056 w 321080"/>
                  <a:gd name="connsiteY3" fmla="*/ 590098 h 648609"/>
                  <a:gd name="connsiteX4" fmla="*/ 105056 w 321080"/>
                  <a:gd name="connsiteY4" fmla="*/ 14035 h 648609"/>
                  <a:gd name="connsiteX0" fmla="*/ 105056 w 321080"/>
                  <a:gd name="connsiteY0" fmla="*/ 14035 h 648609"/>
                  <a:gd name="connsiteX1" fmla="*/ 321080 w 321080"/>
                  <a:gd name="connsiteY1" fmla="*/ 14034 h 648609"/>
                  <a:gd name="connsiteX2" fmla="*/ 321080 w 321080"/>
                  <a:gd name="connsiteY2" fmla="*/ 590099 h 648609"/>
                  <a:gd name="connsiteX3" fmla="*/ 105056 w 321080"/>
                  <a:gd name="connsiteY3" fmla="*/ 590098 h 648609"/>
                  <a:gd name="connsiteX4" fmla="*/ 105056 w 321080"/>
                  <a:gd name="connsiteY4" fmla="*/ 14035 h 648609"/>
                  <a:gd name="connsiteX0" fmla="*/ 105056 w 321080"/>
                  <a:gd name="connsiteY0" fmla="*/ 14035 h 648609"/>
                  <a:gd name="connsiteX1" fmla="*/ 321080 w 321080"/>
                  <a:gd name="connsiteY1" fmla="*/ 14034 h 648609"/>
                  <a:gd name="connsiteX2" fmla="*/ 321080 w 321080"/>
                  <a:gd name="connsiteY2" fmla="*/ 590099 h 648609"/>
                  <a:gd name="connsiteX3" fmla="*/ 105056 w 321080"/>
                  <a:gd name="connsiteY3" fmla="*/ 590098 h 648609"/>
                  <a:gd name="connsiteX4" fmla="*/ 105056 w 321080"/>
                  <a:gd name="connsiteY4" fmla="*/ 14035 h 648609"/>
                  <a:gd name="connsiteX0" fmla="*/ 105056 w 321080"/>
                  <a:gd name="connsiteY0" fmla="*/ 14035 h 648609"/>
                  <a:gd name="connsiteX1" fmla="*/ 321080 w 321080"/>
                  <a:gd name="connsiteY1" fmla="*/ 14034 h 648609"/>
                  <a:gd name="connsiteX2" fmla="*/ 321080 w 321080"/>
                  <a:gd name="connsiteY2" fmla="*/ 590099 h 648609"/>
                  <a:gd name="connsiteX3" fmla="*/ 105056 w 321080"/>
                  <a:gd name="connsiteY3" fmla="*/ 590098 h 648609"/>
                  <a:gd name="connsiteX4" fmla="*/ 105056 w 321080"/>
                  <a:gd name="connsiteY4" fmla="*/ 14035 h 648609"/>
                  <a:gd name="connsiteX0" fmla="*/ 138908 w 282924"/>
                  <a:gd name="connsiteY0" fmla="*/ 14035 h 648609"/>
                  <a:gd name="connsiteX1" fmla="*/ 282924 w 282924"/>
                  <a:gd name="connsiteY1" fmla="*/ 14034 h 648609"/>
                  <a:gd name="connsiteX2" fmla="*/ 282924 w 282924"/>
                  <a:gd name="connsiteY2" fmla="*/ 590099 h 648609"/>
                  <a:gd name="connsiteX3" fmla="*/ 66900 w 282924"/>
                  <a:gd name="connsiteY3" fmla="*/ 590098 h 648609"/>
                  <a:gd name="connsiteX4" fmla="*/ 138908 w 282924"/>
                  <a:gd name="connsiteY4" fmla="*/ 14035 h 648609"/>
                  <a:gd name="connsiteX0" fmla="*/ 138908 w 282924"/>
                  <a:gd name="connsiteY0" fmla="*/ 14035 h 648610"/>
                  <a:gd name="connsiteX1" fmla="*/ 282924 w 282924"/>
                  <a:gd name="connsiteY1" fmla="*/ 14034 h 648610"/>
                  <a:gd name="connsiteX2" fmla="*/ 282924 w 282924"/>
                  <a:gd name="connsiteY2" fmla="*/ 590099 h 648610"/>
                  <a:gd name="connsiteX3" fmla="*/ 66900 w 282924"/>
                  <a:gd name="connsiteY3" fmla="*/ 590099 h 648610"/>
                  <a:gd name="connsiteX4" fmla="*/ 138908 w 282924"/>
                  <a:gd name="connsiteY4" fmla="*/ 14035 h 648610"/>
                  <a:gd name="connsiteX0" fmla="*/ 105056 w 249072"/>
                  <a:gd name="connsiteY0" fmla="*/ 14035 h 648609"/>
                  <a:gd name="connsiteX1" fmla="*/ 249072 w 249072"/>
                  <a:gd name="connsiteY1" fmla="*/ 14034 h 648609"/>
                  <a:gd name="connsiteX2" fmla="*/ 249072 w 249072"/>
                  <a:gd name="connsiteY2" fmla="*/ 590099 h 648609"/>
                  <a:gd name="connsiteX3" fmla="*/ 105056 w 249072"/>
                  <a:gd name="connsiteY3" fmla="*/ 590098 h 648609"/>
                  <a:gd name="connsiteX4" fmla="*/ 105056 w 249072"/>
                  <a:gd name="connsiteY4" fmla="*/ 14035 h 648609"/>
                  <a:gd name="connsiteX0" fmla="*/ 199374 w 343390"/>
                  <a:gd name="connsiteY0" fmla="*/ 14035 h 648609"/>
                  <a:gd name="connsiteX1" fmla="*/ 343390 w 343390"/>
                  <a:gd name="connsiteY1" fmla="*/ 14034 h 648609"/>
                  <a:gd name="connsiteX2" fmla="*/ 343390 w 343390"/>
                  <a:gd name="connsiteY2" fmla="*/ 590099 h 648609"/>
                  <a:gd name="connsiteX3" fmla="*/ 199374 w 343390"/>
                  <a:gd name="connsiteY3" fmla="*/ 590098 h 648609"/>
                  <a:gd name="connsiteX4" fmla="*/ 199374 w 343390"/>
                  <a:gd name="connsiteY4" fmla="*/ 14035 h 648609"/>
                  <a:gd name="connsiteX0" fmla="*/ 199374 w 343390"/>
                  <a:gd name="connsiteY0" fmla="*/ 14035 h 648609"/>
                  <a:gd name="connsiteX1" fmla="*/ 343390 w 343390"/>
                  <a:gd name="connsiteY1" fmla="*/ 14034 h 648609"/>
                  <a:gd name="connsiteX2" fmla="*/ 343390 w 343390"/>
                  <a:gd name="connsiteY2" fmla="*/ 590099 h 648609"/>
                  <a:gd name="connsiteX3" fmla="*/ 199374 w 343390"/>
                  <a:gd name="connsiteY3" fmla="*/ 590098 h 648609"/>
                  <a:gd name="connsiteX4" fmla="*/ 199374 w 343390"/>
                  <a:gd name="connsiteY4" fmla="*/ 14035 h 648609"/>
                  <a:gd name="connsiteX0" fmla="*/ 199374 w 343390"/>
                  <a:gd name="connsiteY0" fmla="*/ 14035 h 648609"/>
                  <a:gd name="connsiteX1" fmla="*/ 343390 w 343390"/>
                  <a:gd name="connsiteY1" fmla="*/ 14034 h 648609"/>
                  <a:gd name="connsiteX2" fmla="*/ 343390 w 343390"/>
                  <a:gd name="connsiteY2" fmla="*/ 590099 h 648609"/>
                  <a:gd name="connsiteX3" fmla="*/ 199374 w 343390"/>
                  <a:gd name="connsiteY3" fmla="*/ 590098 h 648609"/>
                  <a:gd name="connsiteX4" fmla="*/ 199374 w 343390"/>
                  <a:gd name="connsiteY4" fmla="*/ 14035 h 648609"/>
                  <a:gd name="connsiteX0" fmla="*/ 199374 w 343390"/>
                  <a:gd name="connsiteY0" fmla="*/ 14035 h 648609"/>
                  <a:gd name="connsiteX1" fmla="*/ 343390 w 343390"/>
                  <a:gd name="connsiteY1" fmla="*/ 14034 h 648609"/>
                  <a:gd name="connsiteX2" fmla="*/ 343390 w 343390"/>
                  <a:gd name="connsiteY2" fmla="*/ 590099 h 648609"/>
                  <a:gd name="connsiteX3" fmla="*/ 199374 w 343390"/>
                  <a:gd name="connsiteY3" fmla="*/ 590098 h 648609"/>
                  <a:gd name="connsiteX4" fmla="*/ 199374 w 343390"/>
                  <a:gd name="connsiteY4" fmla="*/ 14035 h 648609"/>
                  <a:gd name="connsiteX0" fmla="*/ 199374 w 343390"/>
                  <a:gd name="connsiteY0" fmla="*/ 14035 h 646377"/>
                  <a:gd name="connsiteX1" fmla="*/ 343390 w 343390"/>
                  <a:gd name="connsiteY1" fmla="*/ 14034 h 646377"/>
                  <a:gd name="connsiteX2" fmla="*/ 343390 w 343390"/>
                  <a:gd name="connsiteY2" fmla="*/ 590099 h 646377"/>
                  <a:gd name="connsiteX3" fmla="*/ 199374 w 343390"/>
                  <a:gd name="connsiteY3" fmla="*/ 590098 h 646377"/>
                  <a:gd name="connsiteX4" fmla="*/ 199374 w 343390"/>
                  <a:gd name="connsiteY4" fmla="*/ 14035 h 646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3390" h="646377">
                    <a:moveTo>
                      <a:pt x="199374" y="14035"/>
                    </a:moveTo>
                    <a:cubicBezTo>
                      <a:pt x="315379" y="1997"/>
                      <a:pt x="226427" y="0"/>
                      <a:pt x="343390" y="14034"/>
                    </a:cubicBezTo>
                    <a:cubicBezTo>
                      <a:pt x="217654" y="198980"/>
                      <a:pt x="175365" y="298564"/>
                      <a:pt x="343390" y="590099"/>
                    </a:cubicBezTo>
                    <a:cubicBezTo>
                      <a:pt x="304070" y="620734"/>
                      <a:pt x="256373" y="646377"/>
                      <a:pt x="199374" y="590098"/>
                    </a:cubicBezTo>
                    <a:cubicBezTo>
                      <a:pt x="0" y="458168"/>
                      <a:pt x="25576" y="117698"/>
                      <a:pt x="199374" y="1403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81" name="Полилиния 80"/>
              <p:cNvSpPr/>
              <p:nvPr/>
            </p:nvSpPr>
            <p:spPr>
              <a:xfrm>
                <a:off x="5115016" y="2564904"/>
                <a:ext cx="3009041" cy="592472"/>
              </a:xfrm>
              <a:custGeom>
                <a:avLst/>
                <a:gdLst>
                  <a:gd name="connsiteX0" fmla="*/ 0 w 1368152"/>
                  <a:gd name="connsiteY0" fmla="*/ 0 h 360040"/>
                  <a:gd name="connsiteX1" fmla="*/ 1368152 w 1368152"/>
                  <a:gd name="connsiteY1" fmla="*/ 0 h 360040"/>
                  <a:gd name="connsiteX2" fmla="*/ 1368152 w 1368152"/>
                  <a:gd name="connsiteY2" fmla="*/ 360040 h 360040"/>
                  <a:gd name="connsiteX3" fmla="*/ 0 w 1368152"/>
                  <a:gd name="connsiteY3" fmla="*/ 360040 h 360040"/>
                  <a:gd name="connsiteX4" fmla="*/ 0 w 1368152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94445 w 1462597"/>
                  <a:gd name="connsiteY0" fmla="*/ 0 h 360040"/>
                  <a:gd name="connsiteX1" fmla="*/ 1462597 w 1462597"/>
                  <a:gd name="connsiteY1" fmla="*/ 0 h 360040"/>
                  <a:gd name="connsiteX2" fmla="*/ 1462597 w 1462597"/>
                  <a:gd name="connsiteY2" fmla="*/ 360040 h 360040"/>
                  <a:gd name="connsiteX3" fmla="*/ 94445 w 1462597"/>
                  <a:gd name="connsiteY3" fmla="*/ 360040 h 360040"/>
                  <a:gd name="connsiteX4" fmla="*/ 94445 w 1462597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42965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06961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069610"/>
                  <a:gd name="connsiteY0" fmla="*/ 72008 h 360040"/>
                  <a:gd name="connsiteX1" fmla="*/ 1069610 w 1069610"/>
                  <a:gd name="connsiteY1" fmla="*/ 0 h 360040"/>
                  <a:gd name="connsiteX2" fmla="*/ 1069610 w 1069610"/>
                  <a:gd name="connsiteY2" fmla="*/ 360040 h 360040"/>
                  <a:gd name="connsiteX3" fmla="*/ 61498 w 1069610"/>
                  <a:gd name="connsiteY3" fmla="*/ 360040 h 360040"/>
                  <a:gd name="connsiteX4" fmla="*/ 61498 w 1069610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069610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17806 h 377846"/>
                  <a:gd name="connsiteX1" fmla="*/ 1285634 w 1285634"/>
                  <a:gd name="connsiteY1" fmla="*/ 17806 h 377846"/>
                  <a:gd name="connsiteX2" fmla="*/ 1285634 w 1285634"/>
                  <a:gd name="connsiteY2" fmla="*/ 377846 h 377846"/>
                  <a:gd name="connsiteX3" fmla="*/ 61498 w 1285634"/>
                  <a:gd name="connsiteY3" fmla="*/ 377846 h 377846"/>
                  <a:gd name="connsiteX4" fmla="*/ 61498 w 1285634"/>
                  <a:gd name="connsiteY4" fmla="*/ 17806 h 377846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17806 h 305838"/>
                  <a:gd name="connsiteX1" fmla="*/ 1285634 w 1285634"/>
                  <a:gd name="connsiteY1" fmla="*/ 17806 h 305838"/>
                  <a:gd name="connsiteX2" fmla="*/ 1285634 w 1285634"/>
                  <a:gd name="connsiteY2" fmla="*/ 305838 h 305838"/>
                  <a:gd name="connsiteX3" fmla="*/ 61498 w 1285634"/>
                  <a:gd name="connsiteY3" fmla="*/ 305838 h 305838"/>
                  <a:gd name="connsiteX4" fmla="*/ 61498 w 1285634"/>
                  <a:gd name="connsiteY4" fmla="*/ 17806 h 305838"/>
                  <a:gd name="connsiteX0" fmla="*/ 61498 w 1285634"/>
                  <a:gd name="connsiteY0" fmla="*/ 72008 h 360040"/>
                  <a:gd name="connsiteX1" fmla="*/ 1213626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13626"/>
                  <a:gd name="connsiteY0" fmla="*/ 72008 h 432048"/>
                  <a:gd name="connsiteX1" fmla="*/ 1213626 w 1213626"/>
                  <a:gd name="connsiteY1" fmla="*/ 0 h 432048"/>
                  <a:gd name="connsiteX2" fmla="*/ 1141618 w 1213626"/>
                  <a:gd name="connsiteY2" fmla="*/ 432048 h 432048"/>
                  <a:gd name="connsiteX3" fmla="*/ 61498 w 1213626"/>
                  <a:gd name="connsiteY3" fmla="*/ 360040 h 432048"/>
                  <a:gd name="connsiteX4" fmla="*/ 61498 w 1213626"/>
                  <a:gd name="connsiteY4" fmla="*/ 72008 h 432048"/>
                  <a:gd name="connsiteX0" fmla="*/ 61498 w 1203116"/>
                  <a:gd name="connsiteY0" fmla="*/ 17806 h 449854"/>
                  <a:gd name="connsiteX1" fmla="*/ 1203116 w 1203116"/>
                  <a:gd name="connsiteY1" fmla="*/ 17806 h 449854"/>
                  <a:gd name="connsiteX2" fmla="*/ 1131108 w 1203116"/>
                  <a:gd name="connsiteY2" fmla="*/ 449854 h 449854"/>
                  <a:gd name="connsiteX3" fmla="*/ 50988 w 1203116"/>
                  <a:gd name="connsiteY3" fmla="*/ 377846 h 449854"/>
                  <a:gd name="connsiteX4" fmla="*/ 61498 w 1203116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329192"/>
                  <a:gd name="connsiteY0" fmla="*/ 17806 h 377846"/>
                  <a:gd name="connsiteX1" fmla="*/ 1246674 w 1329192"/>
                  <a:gd name="connsiteY1" fmla="*/ 17806 h 377846"/>
                  <a:gd name="connsiteX2" fmla="*/ 1329192 w 1329192"/>
                  <a:gd name="connsiteY2" fmla="*/ 377846 h 377846"/>
                  <a:gd name="connsiteX3" fmla="*/ 94546 w 1329192"/>
                  <a:gd name="connsiteY3" fmla="*/ 377846 h 377846"/>
                  <a:gd name="connsiteX4" fmla="*/ 105056 w 1329192"/>
                  <a:gd name="connsiteY4" fmla="*/ 17806 h 377846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866296"/>
                  <a:gd name="connsiteY0" fmla="*/ 17806 h 521862"/>
                  <a:gd name="connsiteX1" fmla="*/ 1866296 w 1866296"/>
                  <a:gd name="connsiteY1" fmla="*/ 17806 h 521862"/>
                  <a:gd name="connsiteX2" fmla="*/ 1794288 w 1866296"/>
                  <a:gd name="connsiteY2" fmla="*/ 521862 h 521862"/>
                  <a:gd name="connsiteX3" fmla="*/ 559642 w 1866296"/>
                  <a:gd name="connsiteY3" fmla="*/ 449854 h 521862"/>
                  <a:gd name="connsiteX4" fmla="*/ 105056 w 1866296"/>
                  <a:gd name="connsiteY4" fmla="*/ 17806 h 521862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1794288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321080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534955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618738"/>
                  <a:gd name="connsiteX1" fmla="*/ 462947 w 806380"/>
                  <a:gd name="connsiteY1" fmla="*/ 17806 h 618738"/>
                  <a:gd name="connsiteX2" fmla="*/ 462948 w 806380"/>
                  <a:gd name="connsiteY2" fmla="*/ 593870 h 618738"/>
                  <a:gd name="connsiteX3" fmla="*/ 318931 w 806380"/>
                  <a:gd name="connsiteY3" fmla="*/ 521862 h 618738"/>
                  <a:gd name="connsiteX4" fmla="*/ 318931 w 806380"/>
                  <a:gd name="connsiteY4" fmla="*/ 17806 h 618738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105056 w 640012"/>
                  <a:gd name="connsiteY0" fmla="*/ 17806 h 564535"/>
                  <a:gd name="connsiteX1" fmla="*/ 640011 w 640012"/>
                  <a:gd name="connsiteY1" fmla="*/ 35612 h 564535"/>
                  <a:gd name="connsiteX2" fmla="*/ 640012 w 640012"/>
                  <a:gd name="connsiteY2" fmla="*/ 539667 h 564535"/>
                  <a:gd name="connsiteX3" fmla="*/ 495995 w 640012"/>
                  <a:gd name="connsiteY3" fmla="*/ 539668 h 564535"/>
                  <a:gd name="connsiteX4" fmla="*/ 105056 w 640012"/>
                  <a:gd name="connsiteY4" fmla="*/ 17806 h 564535"/>
                  <a:gd name="connsiteX0" fmla="*/ 135171 w 670127"/>
                  <a:gd name="connsiteY0" fmla="*/ 17806 h 564535"/>
                  <a:gd name="connsiteX1" fmla="*/ 670126 w 670127"/>
                  <a:gd name="connsiteY1" fmla="*/ 35612 h 564535"/>
                  <a:gd name="connsiteX2" fmla="*/ 670127 w 670127"/>
                  <a:gd name="connsiteY2" fmla="*/ 539667 h 564535"/>
                  <a:gd name="connsiteX3" fmla="*/ 63163 w 670127"/>
                  <a:gd name="connsiteY3" fmla="*/ 521862 h 564535"/>
                  <a:gd name="connsiteX4" fmla="*/ 135171 w 670127"/>
                  <a:gd name="connsiteY4" fmla="*/ 17806 h 564535"/>
                  <a:gd name="connsiteX0" fmla="*/ 105056 w 712019"/>
                  <a:gd name="connsiteY0" fmla="*/ 17806 h 564535"/>
                  <a:gd name="connsiteX1" fmla="*/ 712018 w 712019"/>
                  <a:gd name="connsiteY1" fmla="*/ 35612 h 564535"/>
                  <a:gd name="connsiteX2" fmla="*/ 712019 w 712019"/>
                  <a:gd name="connsiteY2" fmla="*/ 539667 h 564535"/>
                  <a:gd name="connsiteX3" fmla="*/ 105055 w 712019"/>
                  <a:gd name="connsiteY3" fmla="*/ 521862 h 564535"/>
                  <a:gd name="connsiteX4" fmla="*/ 105056 w 712019"/>
                  <a:gd name="connsiteY4" fmla="*/ 17806 h 564535"/>
                  <a:gd name="connsiteX0" fmla="*/ 105056 w 2625336"/>
                  <a:gd name="connsiteY0" fmla="*/ 17806 h 564535"/>
                  <a:gd name="connsiteX1" fmla="*/ 2625336 w 2625336"/>
                  <a:gd name="connsiteY1" fmla="*/ 17806 h 564535"/>
                  <a:gd name="connsiteX2" fmla="*/ 712019 w 2625336"/>
                  <a:gd name="connsiteY2" fmla="*/ 539667 h 564535"/>
                  <a:gd name="connsiteX3" fmla="*/ 105055 w 2625336"/>
                  <a:gd name="connsiteY3" fmla="*/ 521862 h 564535"/>
                  <a:gd name="connsiteX4" fmla="*/ 105056 w 2625336"/>
                  <a:gd name="connsiteY4" fmla="*/ 17806 h 564535"/>
                  <a:gd name="connsiteX0" fmla="*/ 105056 w 2697343"/>
                  <a:gd name="connsiteY0" fmla="*/ 17806 h 546730"/>
                  <a:gd name="connsiteX1" fmla="*/ 2625336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97343"/>
                  <a:gd name="connsiteY0" fmla="*/ 17806 h 546730"/>
                  <a:gd name="connsiteX1" fmla="*/ 2625336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97343"/>
                  <a:gd name="connsiteY0" fmla="*/ 17806 h 546730"/>
                  <a:gd name="connsiteX1" fmla="*/ 2625335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25335"/>
                  <a:gd name="connsiteY0" fmla="*/ 17806 h 546730"/>
                  <a:gd name="connsiteX1" fmla="*/ 2625335 w 2625335"/>
                  <a:gd name="connsiteY1" fmla="*/ 17806 h 546730"/>
                  <a:gd name="connsiteX2" fmla="*/ 2625335 w 2625335"/>
                  <a:gd name="connsiteY2" fmla="*/ 521862 h 546730"/>
                  <a:gd name="connsiteX3" fmla="*/ 105055 w 2625335"/>
                  <a:gd name="connsiteY3" fmla="*/ 521862 h 546730"/>
                  <a:gd name="connsiteX4" fmla="*/ 105056 w 2625335"/>
                  <a:gd name="connsiteY4" fmla="*/ 17806 h 546730"/>
                  <a:gd name="connsiteX0" fmla="*/ 105056 w 2697343"/>
                  <a:gd name="connsiteY0" fmla="*/ 17806 h 546730"/>
                  <a:gd name="connsiteX1" fmla="*/ 2625335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25335"/>
                  <a:gd name="connsiteY0" fmla="*/ 17806 h 546730"/>
                  <a:gd name="connsiteX1" fmla="*/ 2625335 w 2625335"/>
                  <a:gd name="connsiteY1" fmla="*/ 17806 h 546730"/>
                  <a:gd name="connsiteX2" fmla="*/ 2625335 w 2625335"/>
                  <a:gd name="connsiteY2" fmla="*/ 521862 h 546730"/>
                  <a:gd name="connsiteX3" fmla="*/ 105055 w 2625335"/>
                  <a:gd name="connsiteY3" fmla="*/ 521862 h 546730"/>
                  <a:gd name="connsiteX4" fmla="*/ 105056 w 2625335"/>
                  <a:gd name="connsiteY4" fmla="*/ 17806 h 546730"/>
                  <a:gd name="connsiteX0" fmla="*/ 105056 w 2625335"/>
                  <a:gd name="connsiteY0" fmla="*/ 17806 h 546730"/>
                  <a:gd name="connsiteX1" fmla="*/ 2625335 w 2625335"/>
                  <a:gd name="connsiteY1" fmla="*/ 17806 h 546730"/>
                  <a:gd name="connsiteX2" fmla="*/ 2625335 w 2625335"/>
                  <a:gd name="connsiteY2" fmla="*/ 521862 h 546730"/>
                  <a:gd name="connsiteX3" fmla="*/ 105055 w 2625335"/>
                  <a:gd name="connsiteY3" fmla="*/ 521862 h 546730"/>
                  <a:gd name="connsiteX4" fmla="*/ 105056 w 2625335"/>
                  <a:gd name="connsiteY4" fmla="*/ 17806 h 546730"/>
                  <a:gd name="connsiteX0" fmla="*/ 105056 w 2697343"/>
                  <a:gd name="connsiteY0" fmla="*/ 17806 h 546730"/>
                  <a:gd name="connsiteX1" fmla="*/ 2625335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97343"/>
                  <a:gd name="connsiteY0" fmla="*/ 17806 h 546730"/>
                  <a:gd name="connsiteX1" fmla="*/ 2697343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97343"/>
                  <a:gd name="connsiteY0" fmla="*/ 34530 h 563454"/>
                  <a:gd name="connsiteX1" fmla="*/ 2697343 w 2697343"/>
                  <a:gd name="connsiteY1" fmla="*/ 34530 h 563454"/>
                  <a:gd name="connsiteX2" fmla="*/ 2697343 w 2697343"/>
                  <a:gd name="connsiteY2" fmla="*/ 538586 h 563454"/>
                  <a:gd name="connsiteX3" fmla="*/ 105055 w 2697343"/>
                  <a:gd name="connsiteY3" fmla="*/ 538586 h 563454"/>
                  <a:gd name="connsiteX4" fmla="*/ 105056 w 2697343"/>
                  <a:gd name="connsiteY4" fmla="*/ 34530 h 563454"/>
                  <a:gd name="connsiteX0" fmla="*/ 105056 w 2730391"/>
                  <a:gd name="connsiteY0" fmla="*/ 17806 h 581260"/>
                  <a:gd name="connsiteX1" fmla="*/ 2730391 w 2730391"/>
                  <a:gd name="connsiteY1" fmla="*/ 52336 h 581260"/>
                  <a:gd name="connsiteX2" fmla="*/ 2730391 w 2730391"/>
                  <a:gd name="connsiteY2" fmla="*/ 556392 h 581260"/>
                  <a:gd name="connsiteX3" fmla="*/ 138103 w 2730391"/>
                  <a:gd name="connsiteY3" fmla="*/ 556392 h 581260"/>
                  <a:gd name="connsiteX4" fmla="*/ 105056 w 2730391"/>
                  <a:gd name="connsiteY4" fmla="*/ 17806 h 581260"/>
                  <a:gd name="connsiteX0" fmla="*/ 105056 w 2841360"/>
                  <a:gd name="connsiteY0" fmla="*/ 34530 h 597984"/>
                  <a:gd name="connsiteX1" fmla="*/ 2841360 w 2841360"/>
                  <a:gd name="connsiteY1" fmla="*/ 34530 h 597984"/>
                  <a:gd name="connsiteX2" fmla="*/ 2730391 w 2841360"/>
                  <a:gd name="connsiteY2" fmla="*/ 573116 h 597984"/>
                  <a:gd name="connsiteX3" fmla="*/ 138103 w 2841360"/>
                  <a:gd name="connsiteY3" fmla="*/ 573116 h 597984"/>
                  <a:gd name="connsiteX4" fmla="*/ 105056 w 2841360"/>
                  <a:gd name="connsiteY4" fmla="*/ 34530 h 597984"/>
                  <a:gd name="connsiteX0" fmla="*/ 105056 w 2841360"/>
                  <a:gd name="connsiteY0" fmla="*/ 34530 h 573116"/>
                  <a:gd name="connsiteX1" fmla="*/ 2841360 w 2841360"/>
                  <a:gd name="connsiteY1" fmla="*/ 34530 h 573116"/>
                  <a:gd name="connsiteX2" fmla="*/ 2841359 w 2841360"/>
                  <a:gd name="connsiteY2" fmla="*/ 538586 h 573116"/>
                  <a:gd name="connsiteX3" fmla="*/ 138103 w 2841360"/>
                  <a:gd name="connsiteY3" fmla="*/ 573116 h 573116"/>
                  <a:gd name="connsiteX4" fmla="*/ 105056 w 2841360"/>
                  <a:gd name="connsiteY4" fmla="*/ 34530 h 573116"/>
                  <a:gd name="connsiteX0" fmla="*/ 105056 w 2841360"/>
                  <a:gd name="connsiteY0" fmla="*/ 34530 h 563454"/>
                  <a:gd name="connsiteX1" fmla="*/ 2841360 w 2841360"/>
                  <a:gd name="connsiteY1" fmla="*/ 34530 h 563454"/>
                  <a:gd name="connsiteX2" fmla="*/ 2841359 w 2841360"/>
                  <a:gd name="connsiteY2" fmla="*/ 538586 h 563454"/>
                  <a:gd name="connsiteX3" fmla="*/ 105055 w 2841360"/>
                  <a:gd name="connsiteY3" fmla="*/ 538586 h 563454"/>
                  <a:gd name="connsiteX4" fmla="*/ 105056 w 2841360"/>
                  <a:gd name="connsiteY4" fmla="*/ 34530 h 563454"/>
                  <a:gd name="connsiteX0" fmla="*/ 105056 w 2841360"/>
                  <a:gd name="connsiteY0" fmla="*/ 34530 h 563454"/>
                  <a:gd name="connsiteX1" fmla="*/ 2841360 w 2841360"/>
                  <a:gd name="connsiteY1" fmla="*/ 34530 h 563454"/>
                  <a:gd name="connsiteX2" fmla="*/ 2841359 w 2841360"/>
                  <a:gd name="connsiteY2" fmla="*/ 538586 h 563454"/>
                  <a:gd name="connsiteX3" fmla="*/ 105055 w 2841360"/>
                  <a:gd name="connsiteY3" fmla="*/ 538586 h 563454"/>
                  <a:gd name="connsiteX4" fmla="*/ 105056 w 2841360"/>
                  <a:gd name="connsiteY4" fmla="*/ 34530 h 563454"/>
                  <a:gd name="connsiteX0" fmla="*/ 105056 w 2874408"/>
                  <a:gd name="connsiteY0" fmla="*/ 0 h 635462"/>
                  <a:gd name="connsiteX1" fmla="*/ 2874408 w 2874408"/>
                  <a:gd name="connsiteY1" fmla="*/ 106538 h 635462"/>
                  <a:gd name="connsiteX2" fmla="*/ 2874407 w 2874408"/>
                  <a:gd name="connsiteY2" fmla="*/ 610594 h 635462"/>
                  <a:gd name="connsiteX3" fmla="*/ 138103 w 2874408"/>
                  <a:gd name="connsiteY3" fmla="*/ 610594 h 635462"/>
                  <a:gd name="connsiteX4" fmla="*/ 105056 w 2874408"/>
                  <a:gd name="connsiteY4" fmla="*/ 0 h 635462"/>
                  <a:gd name="connsiteX0" fmla="*/ 105056 w 2874408"/>
                  <a:gd name="connsiteY0" fmla="*/ 0 h 635462"/>
                  <a:gd name="connsiteX1" fmla="*/ 2874408 w 2874408"/>
                  <a:gd name="connsiteY1" fmla="*/ 106538 h 635462"/>
                  <a:gd name="connsiteX2" fmla="*/ 2874407 w 2874408"/>
                  <a:gd name="connsiteY2" fmla="*/ 610594 h 635462"/>
                  <a:gd name="connsiteX3" fmla="*/ 105056 w 2874408"/>
                  <a:gd name="connsiteY3" fmla="*/ 576064 h 635462"/>
                  <a:gd name="connsiteX4" fmla="*/ 105056 w 2874408"/>
                  <a:gd name="connsiteY4" fmla="*/ 0 h 635462"/>
                  <a:gd name="connsiteX0" fmla="*/ 105056 w 2874408"/>
                  <a:gd name="connsiteY0" fmla="*/ 0 h 600932"/>
                  <a:gd name="connsiteX1" fmla="*/ 2874408 w 2874408"/>
                  <a:gd name="connsiteY1" fmla="*/ 106538 h 600932"/>
                  <a:gd name="connsiteX2" fmla="*/ 2769352 w 2874408"/>
                  <a:gd name="connsiteY2" fmla="*/ 576064 h 600932"/>
                  <a:gd name="connsiteX3" fmla="*/ 105056 w 2874408"/>
                  <a:gd name="connsiteY3" fmla="*/ 576064 h 600932"/>
                  <a:gd name="connsiteX4" fmla="*/ 105056 w 2874408"/>
                  <a:gd name="connsiteY4" fmla="*/ 0 h 600932"/>
                  <a:gd name="connsiteX0" fmla="*/ 105056 w 3068128"/>
                  <a:gd name="connsiteY0" fmla="*/ 0 h 600932"/>
                  <a:gd name="connsiteX1" fmla="*/ 2874408 w 3068128"/>
                  <a:gd name="connsiteY1" fmla="*/ 106538 h 600932"/>
                  <a:gd name="connsiteX2" fmla="*/ 2769352 w 3068128"/>
                  <a:gd name="connsiteY2" fmla="*/ 576064 h 600932"/>
                  <a:gd name="connsiteX3" fmla="*/ 105056 w 3068128"/>
                  <a:gd name="connsiteY3" fmla="*/ 576064 h 600932"/>
                  <a:gd name="connsiteX4" fmla="*/ 105056 w 3068128"/>
                  <a:gd name="connsiteY4" fmla="*/ 0 h 600932"/>
                  <a:gd name="connsiteX0" fmla="*/ 105056 w 3068128"/>
                  <a:gd name="connsiteY0" fmla="*/ 0 h 600932"/>
                  <a:gd name="connsiteX1" fmla="*/ 2625336 w 3068128"/>
                  <a:gd name="connsiteY1" fmla="*/ 72008 h 600932"/>
                  <a:gd name="connsiteX2" fmla="*/ 2769352 w 3068128"/>
                  <a:gd name="connsiteY2" fmla="*/ 576064 h 600932"/>
                  <a:gd name="connsiteX3" fmla="*/ 105056 w 3068128"/>
                  <a:gd name="connsiteY3" fmla="*/ 576064 h 600932"/>
                  <a:gd name="connsiteX4" fmla="*/ 105056 w 3068128"/>
                  <a:gd name="connsiteY4" fmla="*/ 0 h 600932"/>
                  <a:gd name="connsiteX0" fmla="*/ 105056 w 2924112"/>
                  <a:gd name="connsiteY0" fmla="*/ 0 h 600932"/>
                  <a:gd name="connsiteX1" fmla="*/ 2625336 w 2924112"/>
                  <a:gd name="connsiteY1" fmla="*/ 72008 h 600932"/>
                  <a:gd name="connsiteX2" fmla="*/ 2625336 w 2924112"/>
                  <a:gd name="connsiteY2" fmla="*/ 576064 h 600932"/>
                  <a:gd name="connsiteX3" fmla="*/ 105056 w 2924112"/>
                  <a:gd name="connsiteY3" fmla="*/ 576064 h 600932"/>
                  <a:gd name="connsiteX4" fmla="*/ 105056 w 2924112"/>
                  <a:gd name="connsiteY4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729791 w 3062792"/>
                  <a:gd name="connsiteY2" fmla="*/ 352073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102171"/>
                  <a:gd name="connsiteY0" fmla="*/ 0 h 600932"/>
                  <a:gd name="connsiteX1" fmla="*/ 2625336 w 3102171"/>
                  <a:gd name="connsiteY1" fmla="*/ 72008 h 600932"/>
                  <a:gd name="connsiteX2" fmla="*/ 2985376 w 3102171"/>
                  <a:gd name="connsiteY2" fmla="*/ 288032 h 600932"/>
                  <a:gd name="connsiteX3" fmla="*/ 2625336 w 3102171"/>
                  <a:gd name="connsiteY3" fmla="*/ 576064 h 600932"/>
                  <a:gd name="connsiteX4" fmla="*/ 105056 w 3102171"/>
                  <a:gd name="connsiteY4" fmla="*/ 576064 h 600932"/>
                  <a:gd name="connsiteX5" fmla="*/ 105056 w 3102171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2985376"/>
                  <a:gd name="connsiteY0" fmla="*/ 0 h 600932"/>
                  <a:gd name="connsiteX1" fmla="*/ 2625336 w 2985376"/>
                  <a:gd name="connsiteY1" fmla="*/ 72008 h 600932"/>
                  <a:gd name="connsiteX2" fmla="*/ 2985376 w 2985376"/>
                  <a:gd name="connsiteY2" fmla="*/ 288032 h 600932"/>
                  <a:gd name="connsiteX3" fmla="*/ 2625336 w 2985376"/>
                  <a:gd name="connsiteY3" fmla="*/ 576064 h 600932"/>
                  <a:gd name="connsiteX4" fmla="*/ 105056 w 2985376"/>
                  <a:gd name="connsiteY4" fmla="*/ 576064 h 600932"/>
                  <a:gd name="connsiteX5" fmla="*/ 105056 w 2985376"/>
                  <a:gd name="connsiteY5" fmla="*/ 0 h 600932"/>
                  <a:gd name="connsiteX0" fmla="*/ 105056 w 2985376"/>
                  <a:gd name="connsiteY0" fmla="*/ 0 h 600932"/>
                  <a:gd name="connsiteX1" fmla="*/ 2625336 w 2985376"/>
                  <a:gd name="connsiteY1" fmla="*/ 72008 h 600932"/>
                  <a:gd name="connsiteX2" fmla="*/ 2985376 w 2985376"/>
                  <a:gd name="connsiteY2" fmla="*/ 288032 h 600932"/>
                  <a:gd name="connsiteX3" fmla="*/ 2625336 w 2985376"/>
                  <a:gd name="connsiteY3" fmla="*/ 576064 h 600932"/>
                  <a:gd name="connsiteX4" fmla="*/ 105056 w 2985376"/>
                  <a:gd name="connsiteY4" fmla="*/ 576064 h 600932"/>
                  <a:gd name="connsiteX5" fmla="*/ 105056 w 2985376"/>
                  <a:gd name="connsiteY5" fmla="*/ 0 h 600932"/>
                  <a:gd name="connsiteX0" fmla="*/ 105056 w 2913368"/>
                  <a:gd name="connsiteY0" fmla="*/ 0 h 600932"/>
                  <a:gd name="connsiteX1" fmla="*/ 2625336 w 2913368"/>
                  <a:gd name="connsiteY1" fmla="*/ 72008 h 600932"/>
                  <a:gd name="connsiteX2" fmla="*/ 2913368 w 2913368"/>
                  <a:gd name="connsiteY2" fmla="*/ 288032 h 600932"/>
                  <a:gd name="connsiteX3" fmla="*/ 2625336 w 2913368"/>
                  <a:gd name="connsiteY3" fmla="*/ 576064 h 600932"/>
                  <a:gd name="connsiteX4" fmla="*/ 105056 w 2913368"/>
                  <a:gd name="connsiteY4" fmla="*/ 576064 h 600932"/>
                  <a:gd name="connsiteX5" fmla="*/ 105056 w 2913368"/>
                  <a:gd name="connsiteY5" fmla="*/ 0 h 600932"/>
                  <a:gd name="connsiteX0" fmla="*/ 105056 w 2985376"/>
                  <a:gd name="connsiteY0" fmla="*/ 0 h 600932"/>
                  <a:gd name="connsiteX1" fmla="*/ 2625336 w 2985376"/>
                  <a:gd name="connsiteY1" fmla="*/ 72008 h 600932"/>
                  <a:gd name="connsiteX2" fmla="*/ 2985376 w 2985376"/>
                  <a:gd name="connsiteY2" fmla="*/ 288032 h 600932"/>
                  <a:gd name="connsiteX3" fmla="*/ 2625336 w 2985376"/>
                  <a:gd name="connsiteY3" fmla="*/ 576064 h 600932"/>
                  <a:gd name="connsiteX4" fmla="*/ 105056 w 2985376"/>
                  <a:gd name="connsiteY4" fmla="*/ 576064 h 600932"/>
                  <a:gd name="connsiteX5" fmla="*/ 105056 w 2985376"/>
                  <a:gd name="connsiteY5" fmla="*/ 0 h 600932"/>
                  <a:gd name="connsiteX0" fmla="*/ 105056 w 2985376"/>
                  <a:gd name="connsiteY0" fmla="*/ 0 h 600932"/>
                  <a:gd name="connsiteX1" fmla="*/ 2625336 w 2985376"/>
                  <a:gd name="connsiteY1" fmla="*/ 72008 h 600932"/>
                  <a:gd name="connsiteX2" fmla="*/ 2985376 w 2985376"/>
                  <a:gd name="connsiteY2" fmla="*/ 288032 h 600932"/>
                  <a:gd name="connsiteX3" fmla="*/ 2625336 w 2985376"/>
                  <a:gd name="connsiteY3" fmla="*/ 576064 h 600932"/>
                  <a:gd name="connsiteX4" fmla="*/ 105056 w 2985376"/>
                  <a:gd name="connsiteY4" fmla="*/ 576064 h 600932"/>
                  <a:gd name="connsiteX5" fmla="*/ 105056 w 2985376"/>
                  <a:gd name="connsiteY5" fmla="*/ 0 h 600932"/>
                  <a:gd name="connsiteX0" fmla="*/ 105056 w 2985376"/>
                  <a:gd name="connsiteY0" fmla="*/ 0 h 600932"/>
                  <a:gd name="connsiteX1" fmla="*/ 2625336 w 2985376"/>
                  <a:gd name="connsiteY1" fmla="*/ 72008 h 600932"/>
                  <a:gd name="connsiteX2" fmla="*/ 2985376 w 2985376"/>
                  <a:gd name="connsiteY2" fmla="*/ 288032 h 600932"/>
                  <a:gd name="connsiteX3" fmla="*/ 2625336 w 2985376"/>
                  <a:gd name="connsiteY3" fmla="*/ 576064 h 600932"/>
                  <a:gd name="connsiteX4" fmla="*/ 105056 w 2985376"/>
                  <a:gd name="connsiteY4" fmla="*/ 576064 h 600932"/>
                  <a:gd name="connsiteX5" fmla="*/ 105056 w 2985376"/>
                  <a:gd name="connsiteY5" fmla="*/ 0 h 60093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625336 w 2985376"/>
                  <a:gd name="connsiteY3" fmla="*/ 504056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600369"/>
                  <a:gd name="connsiteX1" fmla="*/ 2625336 w 2985376"/>
                  <a:gd name="connsiteY1" fmla="*/ 72008 h 600369"/>
                  <a:gd name="connsiteX2" fmla="*/ 2985376 w 2985376"/>
                  <a:gd name="connsiteY2" fmla="*/ 288032 h 600369"/>
                  <a:gd name="connsiteX3" fmla="*/ 2625336 w 2985376"/>
                  <a:gd name="connsiteY3" fmla="*/ 504056 h 600369"/>
                  <a:gd name="connsiteX4" fmla="*/ 105056 w 2985376"/>
                  <a:gd name="connsiteY4" fmla="*/ 576064 h 600369"/>
                  <a:gd name="connsiteX5" fmla="*/ 105056 w 2985376"/>
                  <a:gd name="connsiteY5" fmla="*/ 0 h 600369"/>
                  <a:gd name="connsiteX0" fmla="*/ 105056 w 2985376"/>
                  <a:gd name="connsiteY0" fmla="*/ 0 h 672377"/>
                  <a:gd name="connsiteX1" fmla="*/ 2625336 w 2985376"/>
                  <a:gd name="connsiteY1" fmla="*/ 72008 h 672377"/>
                  <a:gd name="connsiteX2" fmla="*/ 2985376 w 2985376"/>
                  <a:gd name="connsiteY2" fmla="*/ 288032 h 672377"/>
                  <a:gd name="connsiteX3" fmla="*/ 2625336 w 2985376"/>
                  <a:gd name="connsiteY3" fmla="*/ 576064 h 672377"/>
                  <a:gd name="connsiteX4" fmla="*/ 105056 w 2985376"/>
                  <a:gd name="connsiteY4" fmla="*/ 576064 h 672377"/>
                  <a:gd name="connsiteX5" fmla="*/ 105056 w 2985376"/>
                  <a:gd name="connsiteY5" fmla="*/ 0 h 672377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625336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625336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553328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553328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553328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553328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553328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553328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92418"/>
                  <a:gd name="connsiteY0" fmla="*/ 0 h 592472"/>
                  <a:gd name="connsiteX1" fmla="*/ 2625336 w 2992418"/>
                  <a:gd name="connsiteY1" fmla="*/ 72008 h 592472"/>
                  <a:gd name="connsiteX2" fmla="*/ 2985376 w 2992418"/>
                  <a:gd name="connsiteY2" fmla="*/ 288032 h 592472"/>
                  <a:gd name="connsiteX3" fmla="*/ 2553328 w 2992418"/>
                  <a:gd name="connsiteY3" fmla="*/ 576064 h 592472"/>
                  <a:gd name="connsiteX4" fmla="*/ 105056 w 2992418"/>
                  <a:gd name="connsiteY4" fmla="*/ 576064 h 592472"/>
                  <a:gd name="connsiteX5" fmla="*/ 105056 w 2992418"/>
                  <a:gd name="connsiteY5" fmla="*/ 0 h 592472"/>
                  <a:gd name="connsiteX0" fmla="*/ 105056 w 3009041"/>
                  <a:gd name="connsiteY0" fmla="*/ 0 h 592472"/>
                  <a:gd name="connsiteX1" fmla="*/ 2625336 w 3009041"/>
                  <a:gd name="connsiteY1" fmla="*/ 72008 h 592472"/>
                  <a:gd name="connsiteX2" fmla="*/ 2985376 w 3009041"/>
                  <a:gd name="connsiteY2" fmla="*/ 288032 h 592472"/>
                  <a:gd name="connsiteX3" fmla="*/ 2553328 w 3009041"/>
                  <a:gd name="connsiteY3" fmla="*/ 576064 h 592472"/>
                  <a:gd name="connsiteX4" fmla="*/ 105056 w 3009041"/>
                  <a:gd name="connsiteY4" fmla="*/ 576064 h 592472"/>
                  <a:gd name="connsiteX5" fmla="*/ 105056 w 3009041"/>
                  <a:gd name="connsiteY5" fmla="*/ 0 h 592472"/>
                  <a:gd name="connsiteX0" fmla="*/ 105056 w 3009041"/>
                  <a:gd name="connsiteY0" fmla="*/ 0 h 592472"/>
                  <a:gd name="connsiteX1" fmla="*/ 2625336 w 3009041"/>
                  <a:gd name="connsiteY1" fmla="*/ 72008 h 592472"/>
                  <a:gd name="connsiteX2" fmla="*/ 2985376 w 3009041"/>
                  <a:gd name="connsiteY2" fmla="*/ 288032 h 592472"/>
                  <a:gd name="connsiteX3" fmla="*/ 2553328 w 3009041"/>
                  <a:gd name="connsiteY3" fmla="*/ 576064 h 592472"/>
                  <a:gd name="connsiteX4" fmla="*/ 105056 w 3009041"/>
                  <a:gd name="connsiteY4" fmla="*/ 576064 h 592472"/>
                  <a:gd name="connsiteX5" fmla="*/ 105056 w 3009041"/>
                  <a:gd name="connsiteY5" fmla="*/ 0 h 5924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09041" h="592472">
                    <a:moveTo>
                      <a:pt x="105056" y="0"/>
                    </a:moveTo>
                    <a:lnTo>
                      <a:pt x="2625336" y="72008"/>
                    </a:lnTo>
                    <a:cubicBezTo>
                      <a:pt x="2904839" y="82216"/>
                      <a:pt x="2992418" y="201961"/>
                      <a:pt x="2985376" y="288032"/>
                    </a:cubicBezTo>
                    <a:cubicBezTo>
                      <a:pt x="3009041" y="441074"/>
                      <a:pt x="2814150" y="552865"/>
                      <a:pt x="2553328" y="576064"/>
                    </a:cubicBezTo>
                    <a:cubicBezTo>
                      <a:pt x="2121778" y="586832"/>
                      <a:pt x="294268" y="592472"/>
                      <a:pt x="105056" y="576064"/>
                    </a:cubicBezTo>
                    <a:cubicBezTo>
                      <a:pt x="41893" y="436113"/>
                      <a:pt x="0" y="75989"/>
                      <a:pt x="105056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0066"/>
                  </a:gs>
                  <a:gs pos="50000">
                    <a:schemeClr val="tx1">
                      <a:tint val="44500"/>
                      <a:satMod val="160000"/>
                    </a:schemeClr>
                  </a:gs>
                  <a:gs pos="100000">
                    <a:schemeClr val="tx1"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82" name="Полилиния 81"/>
              <p:cNvSpPr/>
              <p:nvPr/>
            </p:nvSpPr>
            <p:spPr>
              <a:xfrm>
                <a:off x="4980612" y="2539274"/>
                <a:ext cx="311468" cy="670669"/>
              </a:xfrm>
              <a:custGeom>
                <a:avLst/>
                <a:gdLst>
                  <a:gd name="connsiteX0" fmla="*/ 0 w 1368152"/>
                  <a:gd name="connsiteY0" fmla="*/ 0 h 360040"/>
                  <a:gd name="connsiteX1" fmla="*/ 1368152 w 1368152"/>
                  <a:gd name="connsiteY1" fmla="*/ 0 h 360040"/>
                  <a:gd name="connsiteX2" fmla="*/ 1368152 w 1368152"/>
                  <a:gd name="connsiteY2" fmla="*/ 360040 h 360040"/>
                  <a:gd name="connsiteX3" fmla="*/ 0 w 1368152"/>
                  <a:gd name="connsiteY3" fmla="*/ 360040 h 360040"/>
                  <a:gd name="connsiteX4" fmla="*/ 0 w 1368152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94445 w 1462597"/>
                  <a:gd name="connsiteY0" fmla="*/ 0 h 360040"/>
                  <a:gd name="connsiteX1" fmla="*/ 1462597 w 1462597"/>
                  <a:gd name="connsiteY1" fmla="*/ 0 h 360040"/>
                  <a:gd name="connsiteX2" fmla="*/ 1462597 w 1462597"/>
                  <a:gd name="connsiteY2" fmla="*/ 360040 h 360040"/>
                  <a:gd name="connsiteX3" fmla="*/ 94445 w 1462597"/>
                  <a:gd name="connsiteY3" fmla="*/ 360040 h 360040"/>
                  <a:gd name="connsiteX4" fmla="*/ 94445 w 1462597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42965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06961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069610"/>
                  <a:gd name="connsiteY0" fmla="*/ 72008 h 360040"/>
                  <a:gd name="connsiteX1" fmla="*/ 1069610 w 1069610"/>
                  <a:gd name="connsiteY1" fmla="*/ 0 h 360040"/>
                  <a:gd name="connsiteX2" fmla="*/ 1069610 w 1069610"/>
                  <a:gd name="connsiteY2" fmla="*/ 360040 h 360040"/>
                  <a:gd name="connsiteX3" fmla="*/ 61498 w 1069610"/>
                  <a:gd name="connsiteY3" fmla="*/ 360040 h 360040"/>
                  <a:gd name="connsiteX4" fmla="*/ 61498 w 1069610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069610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17806 h 377846"/>
                  <a:gd name="connsiteX1" fmla="*/ 1285634 w 1285634"/>
                  <a:gd name="connsiteY1" fmla="*/ 17806 h 377846"/>
                  <a:gd name="connsiteX2" fmla="*/ 1285634 w 1285634"/>
                  <a:gd name="connsiteY2" fmla="*/ 377846 h 377846"/>
                  <a:gd name="connsiteX3" fmla="*/ 61498 w 1285634"/>
                  <a:gd name="connsiteY3" fmla="*/ 377846 h 377846"/>
                  <a:gd name="connsiteX4" fmla="*/ 61498 w 1285634"/>
                  <a:gd name="connsiteY4" fmla="*/ 17806 h 377846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17806 h 305838"/>
                  <a:gd name="connsiteX1" fmla="*/ 1285634 w 1285634"/>
                  <a:gd name="connsiteY1" fmla="*/ 17806 h 305838"/>
                  <a:gd name="connsiteX2" fmla="*/ 1285634 w 1285634"/>
                  <a:gd name="connsiteY2" fmla="*/ 305838 h 305838"/>
                  <a:gd name="connsiteX3" fmla="*/ 61498 w 1285634"/>
                  <a:gd name="connsiteY3" fmla="*/ 305838 h 305838"/>
                  <a:gd name="connsiteX4" fmla="*/ 61498 w 1285634"/>
                  <a:gd name="connsiteY4" fmla="*/ 17806 h 305838"/>
                  <a:gd name="connsiteX0" fmla="*/ 61498 w 1285634"/>
                  <a:gd name="connsiteY0" fmla="*/ 72008 h 360040"/>
                  <a:gd name="connsiteX1" fmla="*/ 1213626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13626"/>
                  <a:gd name="connsiteY0" fmla="*/ 72008 h 432048"/>
                  <a:gd name="connsiteX1" fmla="*/ 1213626 w 1213626"/>
                  <a:gd name="connsiteY1" fmla="*/ 0 h 432048"/>
                  <a:gd name="connsiteX2" fmla="*/ 1141618 w 1213626"/>
                  <a:gd name="connsiteY2" fmla="*/ 432048 h 432048"/>
                  <a:gd name="connsiteX3" fmla="*/ 61498 w 1213626"/>
                  <a:gd name="connsiteY3" fmla="*/ 360040 h 432048"/>
                  <a:gd name="connsiteX4" fmla="*/ 61498 w 1213626"/>
                  <a:gd name="connsiteY4" fmla="*/ 72008 h 432048"/>
                  <a:gd name="connsiteX0" fmla="*/ 61498 w 1203116"/>
                  <a:gd name="connsiteY0" fmla="*/ 17806 h 449854"/>
                  <a:gd name="connsiteX1" fmla="*/ 1203116 w 1203116"/>
                  <a:gd name="connsiteY1" fmla="*/ 17806 h 449854"/>
                  <a:gd name="connsiteX2" fmla="*/ 1131108 w 1203116"/>
                  <a:gd name="connsiteY2" fmla="*/ 449854 h 449854"/>
                  <a:gd name="connsiteX3" fmla="*/ 50988 w 1203116"/>
                  <a:gd name="connsiteY3" fmla="*/ 377846 h 449854"/>
                  <a:gd name="connsiteX4" fmla="*/ 61498 w 1203116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329192"/>
                  <a:gd name="connsiteY0" fmla="*/ 17806 h 377846"/>
                  <a:gd name="connsiteX1" fmla="*/ 1246674 w 1329192"/>
                  <a:gd name="connsiteY1" fmla="*/ 17806 h 377846"/>
                  <a:gd name="connsiteX2" fmla="*/ 1329192 w 1329192"/>
                  <a:gd name="connsiteY2" fmla="*/ 377846 h 377846"/>
                  <a:gd name="connsiteX3" fmla="*/ 94546 w 1329192"/>
                  <a:gd name="connsiteY3" fmla="*/ 377846 h 377846"/>
                  <a:gd name="connsiteX4" fmla="*/ 105056 w 1329192"/>
                  <a:gd name="connsiteY4" fmla="*/ 17806 h 377846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866296"/>
                  <a:gd name="connsiteY0" fmla="*/ 17806 h 521862"/>
                  <a:gd name="connsiteX1" fmla="*/ 1866296 w 1866296"/>
                  <a:gd name="connsiteY1" fmla="*/ 17806 h 521862"/>
                  <a:gd name="connsiteX2" fmla="*/ 1794288 w 1866296"/>
                  <a:gd name="connsiteY2" fmla="*/ 521862 h 521862"/>
                  <a:gd name="connsiteX3" fmla="*/ 559642 w 1866296"/>
                  <a:gd name="connsiteY3" fmla="*/ 449854 h 521862"/>
                  <a:gd name="connsiteX4" fmla="*/ 105056 w 1866296"/>
                  <a:gd name="connsiteY4" fmla="*/ 17806 h 521862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1794288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321080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534955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618738"/>
                  <a:gd name="connsiteX1" fmla="*/ 462947 w 806380"/>
                  <a:gd name="connsiteY1" fmla="*/ 17806 h 618738"/>
                  <a:gd name="connsiteX2" fmla="*/ 462948 w 806380"/>
                  <a:gd name="connsiteY2" fmla="*/ 593870 h 618738"/>
                  <a:gd name="connsiteX3" fmla="*/ 318931 w 806380"/>
                  <a:gd name="connsiteY3" fmla="*/ 521862 h 618738"/>
                  <a:gd name="connsiteX4" fmla="*/ 318931 w 806380"/>
                  <a:gd name="connsiteY4" fmla="*/ 17806 h 618738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288032 w 775481"/>
                  <a:gd name="connsiteY0" fmla="*/ 17806 h 564535"/>
                  <a:gd name="connsiteX1" fmla="*/ 462947 w 775481"/>
                  <a:gd name="connsiteY1" fmla="*/ 35612 h 564535"/>
                  <a:gd name="connsiteX2" fmla="*/ 462948 w 775481"/>
                  <a:gd name="connsiteY2" fmla="*/ 539667 h 564535"/>
                  <a:gd name="connsiteX3" fmla="*/ 318931 w 775481"/>
                  <a:gd name="connsiteY3" fmla="*/ 539668 h 564535"/>
                  <a:gd name="connsiteX4" fmla="*/ 288032 w 775481"/>
                  <a:gd name="connsiteY4" fmla="*/ 17806 h 564535"/>
                  <a:gd name="connsiteX0" fmla="*/ 246922 w 734371"/>
                  <a:gd name="connsiteY0" fmla="*/ 17806 h 564535"/>
                  <a:gd name="connsiteX1" fmla="*/ 462947 w 734371"/>
                  <a:gd name="connsiteY1" fmla="*/ 17806 h 564535"/>
                  <a:gd name="connsiteX2" fmla="*/ 421838 w 734371"/>
                  <a:gd name="connsiteY2" fmla="*/ 539667 h 564535"/>
                  <a:gd name="connsiteX3" fmla="*/ 277821 w 734371"/>
                  <a:gd name="connsiteY3" fmla="*/ 539668 h 564535"/>
                  <a:gd name="connsiteX4" fmla="*/ 246922 w 734371"/>
                  <a:gd name="connsiteY4" fmla="*/ 17806 h 564535"/>
                  <a:gd name="connsiteX0" fmla="*/ 228549 w 715998"/>
                  <a:gd name="connsiteY0" fmla="*/ 17806 h 564535"/>
                  <a:gd name="connsiteX1" fmla="*/ 444574 w 715998"/>
                  <a:gd name="connsiteY1" fmla="*/ 17806 h 564535"/>
                  <a:gd name="connsiteX2" fmla="*/ 403465 w 715998"/>
                  <a:gd name="connsiteY2" fmla="*/ 539667 h 564535"/>
                  <a:gd name="connsiteX3" fmla="*/ 259448 w 715998"/>
                  <a:gd name="connsiteY3" fmla="*/ 539668 h 564535"/>
                  <a:gd name="connsiteX4" fmla="*/ 228549 w 715998"/>
                  <a:gd name="connsiteY4" fmla="*/ 17806 h 564535"/>
                  <a:gd name="connsiteX0" fmla="*/ 105056 w 592505"/>
                  <a:gd name="connsiteY0" fmla="*/ 435694 h 982423"/>
                  <a:gd name="connsiteX1" fmla="*/ 321081 w 592505"/>
                  <a:gd name="connsiteY1" fmla="*/ 435694 h 982423"/>
                  <a:gd name="connsiteX2" fmla="*/ 279972 w 592505"/>
                  <a:gd name="connsiteY2" fmla="*/ 957555 h 982423"/>
                  <a:gd name="connsiteX3" fmla="*/ 135955 w 592505"/>
                  <a:gd name="connsiteY3" fmla="*/ 957556 h 982423"/>
                  <a:gd name="connsiteX4" fmla="*/ 105056 w 592505"/>
                  <a:gd name="connsiteY4" fmla="*/ 435694 h 982423"/>
                  <a:gd name="connsiteX0" fmla="*/ 105056 w 592505"/>
                  <a:gd name="connsiteY0" fmla="*/ 733937 h 1280666"/>
                  <a:gd name="connsiteX1" fmla="*/ 321081 w 592505"/>
                  <a:gd name="connsiteY1" fmla="*/ 733937 h 1280666"/>
                  <a:gd name="connsiteX2" fmla="*/ 279972 w 592505"/>
                  <a:gd name="connsiteY2" fmla="*/ 1255798 h 1280666"/>
                  <a:gd name="connsiteX3" fmla="*/ 135955 w 592505"/>
                  <a:gd name="connsiteY3" fmla="*/ 1255799 h 1280666"/>
                  <a:gd name="connsiteX4" fmla="*/ 105056 w 592505"/>
                  <a:gd name="connsiteY4" fmla="*/ 733937 h 1280666"/>
                  <a:gd name="connsiteX0" fmla="*/ 105056 w 592505"/>
                  <a:gd name="connsiteY0" fmla="*/ 589921 h 1280666"/>
                  <a:gd name="connsiteX1" fmla="*/ 537105 w 592505"/>
                  <a:gd name="connsiteY1" fmla="*/ 733937 h 1280666"/>
                  <a:gd name="connsiteX2" fmla="*/ 495996 w 592505"/>
                  <a:gd name="connsiteY2" fmla="*/ 1255798 h 1280666"/>
                  <a:gd name="connsiteX3" fmla="*/ 351979 w 592505"/>
                  <a:gd name="connsiteY3" fmla="*/ 1255799 h 1280666"/>
                  <a:gd name="connsiteX4" fmla="*/ 105056 w 592505"/>
                  <a:gd name="connsiteY4" fmla="*/ 589921 h 1280666"/>
                  <a:gd name="connsiteX0" fmla="*/ 105056 w 696211"/>
                  <a:gd name="connsiteY0" fmla="*/ 577863 h 1268608"/>
                  <a:gd name="connsiteX1" fmla="*/ 537105 w 696211"/>
                  <a:gd name="connsiteY1" fmla="*/ 721879 h 1268608"/>
                  <a:gd name="connsiteX2" fmla="*/ 495996 w 696211"/>
                  <a:gd name="connsiteY2" fmla="*/ 1243740 h 1268608"/>
                  <a:gd name="connsiteX3" fmla="*/ 351979 w 696211"/>
                  <a:gd name="connsiteY3" fmla="*/ 1243741 h 1268608"/>
                  <a:gd name="connsiteX4" fmla="*/ 105056 w 696211"/>
                  <a:gd name="connsiteY4" fmla="*/ 577863 h 1268608"/>
                  <a:gd name="connsiteX0" fmla="*/ 105056 w 592505"/>
                  <a:gd name="connsiteY0" fmla="*/ 721879 h 1268608"/>
                  <a:gd name="connsiteX1" fmla="*/ 321081 w 592505"/>
                  <a:gd name="connsiteY1" fmla="*/ 721879 h 1268608"/>
                  <a:gd name="connsiteX2" fmla="*/ 279972 w 592505"/>
                  <a:gd name="connsiteY2" fmla="*/ 1243740 h 1268608"/>
                  <a:gd name="connsiteX3" fmla="*/ 135955 w 592505"/>
                  <a:gd name="connsiteY3" fmla="*/ 1243741 h 1268608"/>
                  <a:gd name="connsiteX4" fmla="*/ 105056 w 592505"/>
                  <a:gd name="connsiteY4" fmla="*/ 721879 h 1268608"/>
                  <a:gd name="connsiteX0" fmla="*/ 105056 w 480187"/>
                  <a:gd name="connsiteY0" fmla="*/ 721879 h 1268608"/>
                  <a:gd name="connsiteX1" fmla="*/ 321081 w 480187"/>
                  <a:gd name="connsiteY1" fmla="*/ 721879 h 1268608"/>
                  <a:gd name="connsiteX2" fmla="*/ 279972 w 480187"/>
                  <a:gd name="connsiteY2" fmla="*/ 1243740 h 1268608"/>
                  <a:gd name="connsiteX3" fmla="*/ 135955 w 480187"/>
                  <a:gd name="connsiteY3" fmla="*/ 1243741 h 1268608"/>
                  <a:gd name="connsiteX4" fmla="*/ 105056 w 480187"/>
                  <a:gd name="connsiteY4" fmla="*/ 721879 h 1268608"/>
                  <a:gd name="connsiteX0" fmla="*/ 105056 w 321081"/>
                  <a:gd name="connsiteY0" fmla="*/ 37978 h 584707"/>
                  <a:gd name="connsiteX1" fmla="*/ 321081 w 321081"/>
                  <a:gd name="connsiteY1" fmla="*/ 37978 h 584707"/>
                  <a:gd name="connsiteX2" fmla="*/ 279972 w 321081"/>
                  <a:gd name="connsiteY2" fmla="*/ 559839 h 584707"/>
                  <a:gd name="connsiteX3" fmla="*/ 135955 w 321081"/>
                  <a:gd name="connsiteY3" fmla="*/ 559840 h 584707"/>
                  <a:gd name="connsiteX4" fmla="*/ 105056 w 321081"/>
                  <a:gd name="connsiteY4" fmla="*/ 37978 h 584707"/>
                  <a:gd name="connsiteX0" fmla="*/ 105056 w 321081"/>
                  <a:gd name="connsiteY0" fmla="*/ 37978 h 584707"/>
                  <a:gd name="connsiteX1" fmla="*/ 321081 w 321081"/>
                  <a:gd name="connsiteY1" fmla="*/ 37978 h 584707"/>
                  <a:gd name="connsiteX2" fmla="*/ 279972 w 321081"/>
                  <a:gd name="connsiteY2" fmla="*/ 559839 h 584707"/>
                  <a:gd name="connsiteX3" fmla="*/ 135955 w 321081"/>
                  <a:gd name="connsiteY3" fmla="*/ 559840 h 584707"/>
                  <a:gd name="connsiteX4" fmla="*/ 105056 w 321081"/>
                  <a:gd name="connsiteY4" fmla="*/ 37978 h 584707"/>
                  <a:gd name="connsiteX0" fmla="*/ 105056 w 321081"/>
                  <a:gd name="connsiteY0" fmla="*/ 37978 h 566902"/>
                  <a:gd name="connsiteX1" fmla="*/ 321081 w 321081"/>
                  <a:gd name="connsiteY1" fmla="*/ 37978 h 566902"/>
                  <a:gd name="connsiteX2" fmla="*/ 249072 w 321081"/>
                  <a:gd name="connsiteY2" fmla="*/ 542034 h 566902"/>
                  <a:gd name="connsiteX3" fmla="*/ 135955 w 321081"/>
                  <a:gd name="connsiteY3" fmla="*/ 559840 h 566902"/>
                  <a:gd name="connsiteX4" fmla="*/ 105056 w 321081"/>
                  <a:gd name="connsiteY4" fmla="*/ 37978 h 566902"/>
                  <a:gd name="connsiteX0" fmla="*/ 118997 w 335022"/>
                  <a:gd name="connsiteY0" fmla="*/ 37978 h 566902"/>
                  <a:gd name="connsiteX1" fmla="*/ 335022 w 335022"/>
                  <a:gd name="connsiteY1" fmla="*/ 37978 h 566902"/>
                  <a:gd name="connsiteX2" fmla="*/ 263013 w 335022"/>
                  <a:gd name="connsiteY2" fmla="*/ 542034 h 566902"/>
                  <a:gd name="connsiteX3" fmla="*/ 149896 w 335022"/>
                  <a:gd name="connsiteY3" fmla="*/ 559840 h 566902"/>
                  <a:gd name="connsiteX4" fmla="*/ 118997 w 335022"/>
                  <a:gd name="connsiteY4" fmla="*/ 37978 h 566902"/>
                  <a:gd name="connsiteX0" fmla="*/ 118997 w 335022"/>
                  <a:gd name="connsiteY0" fmla="*/ 37978 h 566902"/>
                  <a:gd name="connsiteX1" fmla="*/ 335022 w 335022"/>
                  <a:gd name="connsiteY1" fmla="*/ 37978 h 566902"/>
                  <a:gd name="connsiteX2" fmla="*/ 263013 w 335022"/>
                  <a:gd name="connsiteY2" fmla="*/ 542034 h 566902"/>
                  <a:gd name="connsiteX3" fmla="*/ 149896 w 335022"/>
                  <a:gd name="connsiteY3" fmla="*/ 559840 h 566902"/>
                  <a:gd name="connsiteX4" fmla="*/ 118997 w 335022"/>
                  <a:gd name="connsiteY4" fmla="*/ 37978 h 566902"/>
                  <a:gd name="connsiteX0" fmla="*/ 118997 w 291669"/>
                  <a:gd name="connsiteY0" fmla="*/ 37978 h 566902"/>
                  <a:gd name="connsiteX1" fmla="*/ 263013 w 291669"/>
                  <a:gd name="connsiteY1" fmla="*/ 37978 h 566902"/>
                  <a:gd name="connsiteX2" fmla="*/ 263013 w 291669"/>
                  <a:gd name="connsiteY2" fmla="*/ 542034 h 566902"/>
                  <a:gd name="connsiteX3" fmla="*/ 149896 w 291669"/>
                  <a:gd name="connsiteY3" fmla="*/ 559840 h 566902"/>
                  <a:gd name="connsiteX4" fmla="*/ 118997 w 291669"/>
                  <a:gd name="connsiteY4" fmla="*/ 37978 h 566902"/>
                  <a:gd name="connsiteX0" fmla="*/ 118998 w 291669"/>
                  <a:gd name="connsiteY0" fmla="*/ 37978 h 566902"/>
                  <a:gd name="connsiteX1" fmla="*/ 263013 w 291669"/>
                  <a:gd name="connsiteY1" fmla="*/ 37978 h 566902"/>
                  <a:gd name="connsiteX2" fmla="*/ 263013 w 291669"/>
                  <a:gd name="connsiteY2" fmla="*/ 542034 h 566902"/>
                  <a:gd name="connsiteX3" fmla="*/ 149896 w 291669"/>
                  <a:gd name="connsiteY3" fmla="*/ 559840 h 566902"/>
                  <a:gd name="connsiteX4" fmla="*/ 118998 w 291669"/>
                  <a:gd name="connsiteY4" fmla="*/ 37978 h 566902"/>
                  <a:gd name="connsiteX0" fmla="*/ 118998 w 291669"/>
                  <a:gd name="connsiteY0" fmla="*/ 0 h 528924"/>
                  <a:gd name="connsiteX1" fmla="*/ 263013 w 291669"/>
                  <a:gd name="connsiteY1" fmla="*/ 0 h 528924"/>
                  <a:gd name="connsiteX2" fmla="*/ 263013 w 291669"/>
                  <a:gd name="connsiteY2" fmla="*/ 504056 h 528924"/>
                  <a:gd name="connsiteX3" fmla="*/ 149896 w 291669"/>
                  <a:gd name="connsiteY3" fmla="*/ 521862 h 528924"/>
                  <a:gd name="connsiteX4" fmla="*/ 118998 w 291669"/>
                  <a:gd name="connsiteY4" fmla="*/ 0 h 528924"/>
                  <a:gd name="connsiteX0" fmla="*/ 118998 w 291669"/>
                  <a:gd name="connsiteY0" fmla="*/ 0 h 528924"/>
                  <a:gd name="connsiteX1" fmla="*/ 263013 w 291669"/>
                  <a:gd name="connsiteY1" fmla="*/ 0 h 528924"/>
                  <a:gd name="connsiteX2" fmla="*/ 263013 w 291669"/>
                  <a:gd name="connsiteY2" fmla="*/ 504056 h 528924"/>
                  <a:gd name="connsiteX3" fmla="*/ 149896 w 291669"/>
                  <a:gd name="connsiteY3" fmla="*/ 521862 h 528924"/>
                  <a:gd name="connsiteX4" fmla="*/ 118998 w 291669"/>
                  <a:gd name="connsiteY4" fmla="*/ 0 h 528924"/>
                  <a:gd name="connsiteX0" fmla="*/ 144016 w 291669"/>
                  <a:gd name="connsiteY0" fmla="*/ 0 h 600932"/>
                  <a:gd name="connsiteX1" fmla="*/ 263013 w 291669"/>
                  <a:gd name="connsiteY1" fmla="*/ 72008 h 600932"/>
                  <a:gd name="connsiteX2" fmla="*/ 263013 w 291669"/>
                  <a:gd name="connsiteY2" fmla="*/ 576064 h 600932"/>
                  <a:gd name="connsiteX3" fmla="*/ 149896 w 291669"/>
                  <a:gd name="connsiteY3" fmla="*/ 593870 h 600932"/>
                  <a:gd name="connsiteX4" fmla="*/ 144016 w 291669"/>
                  <a:gd name="connsiteY4" fmla="*/ 0 h 600932"/>
                  <a:gd name="connsiteX0" fmla="*/ 144016 w 291669"/>
                  <a:gd name="connsiteY0" fmla="*/ 0 h 672940"/>
                  <a:gd name="connsiteX1" fmla="*/ 263013 w 291669"/>
                  <a:gd name="connsiteY1" fmla="*/ 144016 h 672940"/>
                  <a:gd name="connsiteX2" fmla="*/ 263013 w 291669"/>
                  <a:gd name="connsiteY2" fmla="*/ 648072 h 672940"/>
                  <a:gd name="connsiteX3" fmla="*/ 149896 w 291669"/>
                  <a:gd name="connsiteY3" fmla="*/ 665878 h 672940"/>
                  <a:gd name="connsiteX4" fmla="*/ 144016 w 291669"/>
                  <a:gd name="connsiteY4" fmla="*/ 0 h 672940"/>
                  <a:gd name="connsiteX0" fmla="*/ 144016 w 291669"/>
                  <a:gd name="connsiteY0" fmla="*/ 0 h 672940"/>
                  <a:gd name="connsiteX1" fmla="*/ 288032 w 291669"/>
                  <a:gd name="connsiteY1" fmla="*/ 0 h 672940"/>
                  <a:gd name="connsiteX2" fmla="*/ 263013 w 291669"/>
                  <a:gd name="connsiteY2" fmla="*/ 648072 h 672940"/>
                  <a:gd name="connsiteX3" fmla="*/ 149896 w 291669"/>
                  <a:gd name="connsiteY3" fmla="*/ 665878 h 672940"/>
                  <a:gd name="connsiteX4" fmla="*/ 144016 w 291669"/>
                  <a:gd name="connsiteY4" fmla="*/ 0 h 672940"/>
                  <a:gd name="connsiteX0" fmla="*/ 144016 w 291669"/>
                  <a:gd name="connsiteY0" fmla="*/ 0 h 672940"/>
                  <a:gd name="connsiteX1" fmla="*/ 288032 w 291669"/>
                  <a:gd name="connsiteY1" fmla="*/ 0 h 672940"/>
                  <a:gd name="connsiteX2" fmla="*/ 216024 w 291669"/>
                  <a:gd name="connsiteY2" fmla="*/ 648072 h 672940"/>
                  <a:gd name="connsiteX3" fmla="*/ 149896 w 291669"/>
                  <a:gd name="connsiteY3" fmla="*/ 665878 h 672940"/>
                  <a:gd name="connsiteX4" fmla="*/ 144016 w 291669"/>
                  <a:gd name="connsiteY4" fmla="*/ 0 h 672940"/>
                  <a:gd name="connsiteX0" fmla="*/ 149896 w 293912"/>
                  <a:gd name="connsiteY0" fmla="*/ 0 h 672940"/>
                  <a:gd name="connsiteX1" fmla="*/ 293912 w 293912"/>
                  <a:gd name="connsiteY1" fmla="*/ 0 h 672940"/>
                  <a:gd name="connsiteX2" fmla="*/ 221904 w 293912"/>
                  <a:gd name="connsiteY2" fmla="*/ 648072 h 672940"/>
                  <a:gd name="connsiteX3" fmla="*/ 149896 w 293912"/>
                  <a:gd name="connsiteY3" fmla="*/ 648072 h 672940"/>
                  <a:gd name="connsiteX4" fmla="*/ 149896 w 293912"/>
                  <a:gd name="connsiteY4" fmla="*/ 0 h 672940"/>
                  <a:gd name="connsiteX0" fmla="*/ 149896 w 293912"/>
                  <a:gd name="connsiteY0" fmla="*/ 0 h 648072"/>
                  <a:gd name="connsiteX1" fmla="*/ 293912 w 293912"/>
                  <a:gd name="connsiteY1" fmla="*/ 0 h 648072"/>
                  <a:gd name="connsiteX2" fmla="*/ 221904 w 293912"/>
                  <a:gd name="connsiteY2" fmla="*/ 576064 h 648072"/>
                  <a:gd name="connsiteX3" fmla="*/ 149896 w 293912"/>
                  <a:gd name="connsiteY3" fmla="*/ 648072 h 648072"/>
                  <a:gd name="connsiteX4" fmla="*/ 149896 w 293912"/>
                  <a:gd name="connsiteY4" fmla="*/ 0 h 648072"/>
                  <a:gd name="connsiteX0" fmla="*/ 221904 w 365920"/>
                  <a:gd name="connsiteY0" fmla="*/ 0 h 648072"/>
                  <a:gd name="connsiteX1" fmla="*/ 365920 w 365920"/>
                  <a:gd name="connsiteY1" fmla="*/ 0 h 648072"/>
                  <a:gd name="connsiteX2" fmla="*/ 293912 w 365920"/>
                  <a:gd name="connsiteY2" fmla="*/ 576064 h 648072"/>
                  <a:gd name="connsiteX3" fmla="*/ 149896 w 365920"/>
                  <a:gd name="connsiteY3" fmla="*/ 648072 h 648072"/>
                  <a:gd name="connsiteX4" fmla="*/ 221904 w 365920"/>
                  <a:gd name="connsiteY4" fmla="*/ 0 h 648072"/>
                  <a:gd name="connsiteX0" fmla="*/ 221904 w 365920"/>
                  <a:gd name="connsiteY0" fmla="*/ 0 h 648072"/>
                  <a:gd name="connsiteX1" fmla="*/ 365920 w 365920"/>
                  <a:gd name="connsiteY1" fmla="*/ 0 h 648072"/>
                  <a:gd name="connsiteX2" fmla="*/ 293912 w 365920"/>
                  <a:gd name="connsiteY2" fmla="*/ 576064 h 648072"/>
                  <a:gd name="connsiteX3" fmla="*/ 149896 w 365920"/>
                  <a:gd name="connsiteY3" fmla="*/ 648072 h 648072"/>
                  <a:gd name="connsiteX4" fmla="*/ 221904 w 365920"/>
                  <a:gd name="connsiteY4" fmla="*/ 0 h 648072"/>
                  <a:gd name="connsiteX0" fmla="*/ 149896 w 293912"/>
                  <a:gd name="connsiteY0" fmla="*/ 0 h 648072"/>
                  <a:gd name="connsiteX1" fmla="*/ 293912 w 293912"/>
                  <a:gd name="connsiteY1" fmla="*/ 0 h 648072"/>
                  <a:gd name="connsiteX2" fmla="*/ 221904 w 293912"/>
                  <a:gd name="connsiteY2" fmla="*/ 576064 h 648072"/>
                  <a:gd name="connsiteX3" fmla="*/ 149896 w 293912"/>
                  <a:gd name="connsiteY3" fmla="*/ 648072 h 648072"/>
                  <a:gd name="connsiteX4" fmla="*/ 149896 w 293912"/>
                  <a:gd name="connsiteY4" fmla="*/ 0 h 648072"/>
                  <a:gd name="connsiteX0" fmla="*/ 167452 w 311468"/>
                  <a:gd name="connsiteY0" fmla="*/ 0 h 648072"/>
                  <a:gd name="connsiteX1" fmla="*/ 311468 w 311468"/>
                  <a:gd name="connsiteY1" fmla="*/ 0 h 648072"/>
                  <a:gd name="connsiteX2" fmla="*/ 239460 w 311468"/>
                  <a:gd name="connsiteY2" fmla="*/ 576064 h 648072"/>
                  <a:gd name="connsiteX3" fmla="*/ 167452 w 311468"/>
                  <a:gd name="connsiteY3" fmla="*/ 648072 h 648072"/>
                  <a:gd name="connsiteX4" fmla="*/ 167452 w 311468"/>
                  <a:gd name="connsiteY4" fmla="*/ 0 h 648072"/>
                  <a:gd name="connsiteX0" fmla="*/ 167452 w 311468"/>
                  <a:gd name="connsiteY0" fmla="*/ 0 h 600932"/>
                  <a:gd name="connsiteX1" fmla="*/ 311468 w 311468"/>
                  <a:gd name="connsiteY1" fmla="*/ 0 h 600932"/>
                  <a:gd name="connsiteX2" fmla="*/ 239460 w 311468"/>
                  <a:gd name="connsiteY2" fmla="*/ 576064 h 600932"/>
                  <a:gd name="connsiteX3" fmla="*/ 167452 w 311468"/>
                  <a:gd name="connsiteY3" fmla="*/ 576064 h 600932"/>
                  <a:gd name="connsiteX4" fmla="*/ 167452 w 311468"/>
                  <a:gd name="connsiteY4" fmla="*/ 0 h 600932"/>
                  <a:gd name="connsiteX0" fmla="*/ 167452 w 309225"/>
                  <a:gd name="connsiteY0" fmla="*/ 0 h 600932"/>
                  <a:gd name="connsiteX1" fmla="*/ 239460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576064"/>
                  <a:gd name="connsiteX1" fmla="*/ 239461 w 309225"/>
                  <a:gd name="connsiteY1" fmla="*/ 0 h 576064"/>
                  <a:gd name="connsiteX2" fmla="*/ 239461 w 309225"/>
                  <a:gd name="connsiteY2" fmla="*/ 534162 h 576064"/>
                  <a:gd name="connsiteX3" fmla="*/ 167452 w 309225"/>
                  <a:gd name="connsiteY3" fmla="*/ 576064 h 576064"/>
                  <a:gd name="connsiteX4" fmla="*/ 167452 w 309225"/>
                  <a:gd name="connsiteY4" fmla="*/ 0 h 576064"/>
                  <a:gd name="connsiteX0" fmla="*/ 105056 w 318838"/>
                  <a:gd name="connsiteY0" fmla="*/ 0 h 600933"/>
                  <a:gd name="connsiteX1" fmla="*/ 177065 w 318838"/>
                  <a:gd name="connsiteY1" fmla="*/ 0 h 600933"/>
                  <a:gd name="connsiteX2" fmla="*/ 177065 w 318838"/>
                  <a:gd name="connsiteY2" fmla="*/ 534162 h 600933"/>
                  <a:gd name="connsiteX3" fmla="*/ 177065 w 318838"/>
                  <a:gd name="connsiteY3" fmla="*/ 600933 h 600933"/>
                  <a:gd name="connsiteX4" fmla="*/ 105056 w 318838"/>
                  <a:gd name="connsiteY4" fmla="*/ 0 h 600933"/>
                  <a:gd name="connsiteX0" fmla="*/ 167452 w 309225"/>
                  <a:gd name="connsiteY0" fmla="*/ 0 h 559030"/>
                  <a:gd name="connsiteX1" fmla="*/ 239461 w 309225"/>
                  <a:gd name="connsiteY1" fmla="*/ 0 h 559030"/>
                  <a:gd name="connsiteX2" fmla="*/ 239461 w 309225"/>
                  <a:gd name="connsiteY2" fmla="*/ 534162 h 559030"/>
                  <a:gd name="connsiteX3" fmla="*/ 167452 w 309225"/>
                  <a:gd name="connsiteY3" fmla="*/ 534163 h 559030"/>
                  <a:gd name="connsiteX4" fmla="*/ 167452 w 309225"/>
                  <a:gd name="connsiteY4" fmla="*/ 0 h 559030"/>
                  <a:gd name="connsiteX0" fmla="*/ 167452 w 243824"/>
                  <a:gd name="connsiteY0" fmla="*/ 0 h 559030"/>
                  <a:gd name="connsiteX1" fmla="*/ 239461 w 243824"/>
                  <a:gd name="connsiteY1" fmla="*/ 0 h 559030"/>
                  <a:gd name="connsiteX2" fmla="*/ 239461 w 243824"/>
                  <a:gd name="connsiteY2" fmla="*/ 534162 h 559030"/>
                  <a:gd name="connsiteX3" fmla="*/ 167452 w 243824"/>
                  <a:gd name="connsiteY3" fmla="*/ 534163 h 559030"/>
                  <a:gd name="connsiteX4" fmla="*/ 167452 w 243824"/>
                  <a:gd name="connsiteY4" fmla="*/ 0 h 559030"/>
                  <a:gd name="connsiteX0" fmla="*/ 167452 w 243824"/>
                  <a:gd name="connsiteY0" fmla="*/ 0 h 559031"/>
                  <a:gd name="connsiteX1" fmla="*/ 239461 w 243824"/>
                  <a:gd name="connsiteY1" fmla="*/ 0 h 559031"/>
                  <a:gd name="connsiteX2" fmla="*/ 239461 w 243824"/>
                  <a:gd name="connsiteY2" fmla="*/ 534163 h 559031"/>
                  <a:gd name="connsiteX3" fmla="*/ 167452 w 243824"/>
                  <a:gd name="connsiteY3" fmla="*/ 534163 h 559031"/>
                  <a:gd name="connsiteX4" fmla="*/ 167452 w 243824"/>
                  <a:gd name="connsiteY4" fmla="*/ 0 h 559031"/>
                  <a:gd name="connsiteX0" fmla="*/ 167452 w 288032"/>
                  <a:gd name="connsiteY0" fmla="*/ 0 h 559031"/>
                  <a:gd name="connsiteX1" fmla="*/ 288032 w 288032"/>
                  <a:gd name="connsiteY1" fmla="*/ 0 h 559031"/>
                  <a:gd name="connsiteX2" fmla="*/ 239461 w 288032"/>
                  <a:gd name="connsiteY2" fmla="*/ 534163 h 559031"/>
                  <a:gd name="connsiteX3" fmla="*/ 167452 w 288032"/>
                  <a:gd name="connsiteY3" fmla="*/ 534163 h 559031"/>
                  <a:gd name="connsiteX4" fmla="*/ 167452 w 288032"/>
                  <a:gd name="connsiteY4" fmla="*/ 0 h 559031"/>
                  <a:gd name="connsiteX0" fmla="*/ 167452 w 288032"/>
                  <a:gd name="connsiteY0" fmla="*/ 0 h 559031"/>
                  <a:gd name="connsiteX1" fmla="*/ 288032 w 288032"/>
                  <a:gd name="connsiteY1" fmla="*/ 0 h 559031"/>
                  <a:gd name="connsiteX2" fmla="*/ 239461 w 288032"/>
                  <a:gd name="connsiteY2" fmla="*/ 534163 h 559031"/>
                  <a:gd name="connsiteX3" fmla="*/ 167452 w 288032"/>
                  <a:gd name="connsiteY3" fmla="*/ 534163 h 559031"/>
                  <a:gd name="connsiteX4" fmla="*/ 167452 w 288032"/>
                  <a:gd name="connsiteY4" fmla="*/ 0 h 559031"/>
                  <a:gd name="connsiteX0" fmla="*/ 167452 w 243824"/>
                  <a:gd name="connsiteY0" fmla="*/ 0 h 559031"/>
                  <a:gd name="connsiteX1" fmla="*/ 216024 w 243824"/>
                  <a:gd name="connsiteY1" fmla="*/ 0 h 559031"/>
                  <a:gd name="connsiteX2" fmla="*/ 239461 w 243824"/>
                  <a:gd name="connsiteY2" fmla="*/ 534163 h 559031"/>
                  <a:gd name="connsiteX3" fmla="*/ 167452 w 243824"/>
                  <a:gd name="connsiteY3" fmla="*/ 534163 h 559031"/>
                  <a:gd name="connsiteX4" fmla="*/ 167452 w 243824"/>
                  <a:gd name="connsiteY4" fmla="*/ 0 h 559031"/>
                  <a:gd name="connsiteX0" fmla="*/ 167452 w 288032"/>
                  <a:gd name="connsiteY0" fmla="*/ 0 h 559030"/>
                  <a:gd name="connsiteX1" fmla="*/ 216024 w 288032"/>
                  <a:gd name="connsiteY1" fmla="*/ 0 h 559030"/>
                  <a:gd name="connsiteX2" fmla="*/ 288032 w 288032"/>
                  <a:gd name="connsiteY2" fmla="*/ 534162 h 559030"/>
                  <a:gd name="connsiteX3" fmla="*/ 167452 w 288032"/>
                  <a:gd name="connsiteY3" fmla="*/ 534163 h 559030"/>
                  <a:gd name="connsiteX4" fmla="*/ 167452 w 288032"/>
                  <a:gd name="connsiteY4" fmla="*/ 0 h 559030"/>
                  <a:gd name="connsiteX0" fmla="*/ 167452 w 288032"/>
                  <a:gd name="connsiteY0" fmla="*/ 0 h 589201"/>
                  <a:gd name="connsiteX1" fmla="*/ 216024 w 288032"/>
                  <a:gd name="connsiteY1" fmla="*/ 0 h 589201"/>
                  <a:gd name="connsiteX2" fmla="*/ 288032 w 288032"/>
                  <a:gd name="connsiteY2" fmla="*/ 534162 h 589201"/>
                  <a:gd name="connsiteX3" fmla="*/ 167452 w 288032"/>
                  <a:gd name="connsiteY3" fmla="*/ 534163 h 589201"/>
                  <a:gd name="connsiteX4" fmla="*/ 167452 w 288032"/>
                  <a:gd name="connsiteY4" fmla="*/ 0 h 589201"/>
                  <a:gd name="connsiteX0" fmla="*/ 167452 w 288032"/>
                  <a:gd name="connsiteY0" fmla="*/ 0 h 544018"/>
                  <a:gd name="connsiteX1" fmla="*/ 216024 w 288032"/>
                  <a:gd name="connsiteY1" fmla="*/ 0 h 544018"/>
                  <a:gd name="connsiteX2" fmla="*/ 288032 w 288032"/>
                  <a:gd name="connsiteY2" fmla="*/ 534162 h 544018"/>
                  <a:gd name="connsiteX3" fmla="*/ 167452 w 288032"/>
                  <a:gd name="connsiteY3" fmla="*/ 534163 h 544018"/>
                  <a:gd name="connsiteX4" fmla="*/ 167452 w 288032"/>
                  <a:gd name="connsiteY4" fmla="*/ 0 h 544018"/>
                  <a:gd name="connsiteX0" fmla="*/ 190888 w 311468"/>
                  <a:gd name="connsiteY0" fmla="*/ 0 h 544017"/>
                  <a:gd name="connsiteX1" fmla="*/ 239460 w 311468"/>
                  <a:gd name="connsiteY1" fmla="*/ 0 h 544017"/>
                  <a:gd name="connsiteX2" fmla="*/ 311468 w 311468"/>
                  <a:gd name="connsiteY2" fmla="*/ 534162 h 544017"/>
                  <a:gd name="connsiteX3" fmla="*/ 167452 w 311468"/>
                  <a:gd name="connsiteY3" fmla="*/ 534162 h 544017"/>
                  <a:gd name="connsiteX4" fmla="*/ 190888 w 311468"/>
                  <a:gd name="connsiteY4" fmla="*/ 0 h 544017"/>
                  <a:gd name="connsiteX0" fmla="*/ 190888 w 311468"/>
                  <a:gd name="connsiteY0" fmla="*/ 0 h 544017"/>
                  <a:gd name="connsiteX1" fmla="*/ 239460 w 311468"/>
                  <a:gd name="connsiteY1" fmla="*/ 0 h 544017"/>
                  <a:gd name="connsiteX2" fmla="*/ 311468 w 311468"/>
                  <a:gd name="connsiteY2" fmla="*/ 534163 h 544017"/>
                  <a:gd name="connsiteX3" fmla="*/ 167452 w 311468"/>
                  <a:gd name="connsiteY3" fmla="*/ 534162 h 544017"/>
                  <a:gd name="connsiteX4" fmla="*/ 190888 w 311468"/>
                  <a:gd name="connsiteY4" fmla="*/ 0 h 544017"/>
                  <a:gd name="connsiteX0" fmla="*/ 190888 w 311468"/>
                  <a:gd name="connsiteY0" fmla="*/ 0 h 544017"/>
                  <a:gd name="connsiteX1" fmla="*/ 311468 w 311468"/>
                  <a:gd name="connsiteY1" fmla="*/ 2 h 544017"/>
                  <a:gd name="connsiteX2" fmla="*/ 311468 w 311468"/>
                  <a:gd name="connsiteY2" fmla="*/ 534163 h 544017"/>
                  <a:gd name="connsiteX3" fmla="*/ 167452 w 311468"/>
                  <a:gd name="connsiteY3" fmla="*/ 534162 h 544017"/>
                  <a:gd name="connsiteX4" fmla="*/ 190888 w 311468"/>
                  <a:gd name="connsiteY4" fmla="*/ 0 h 544017"/>
                  <a:gd name="connsiteX0" fmla="*/ 190888 w 311468"/>
                  <a:gd name="connsiteY0" fmla="*/ 0 h 544017"/>
                  <a:gd name="connsiteX1" fmla="*/ 311468 w 311468"/>
                  <a:gd name="connsiteY1" fmla="*/ 2 h 544017"/>
                  <a:gd name="connsiteX2" fmla="*/ 311468 w 311468"/>
                  <a:gd name="connsiteY2" fmla="*/ 534163 h 544017"/>
                  <a:gd name="connsiteX3" fmla="*/ 167452 w 311468"/>
                  <a:gd name="connsiteY3" fmla="*/ 534162 h 544017"/>
                  <a:gd name="connsiteX4" fmla="*/ 190888 w 311468"/>
                  <a:gd name="connsiteY4" fmla="*/ 0 h 544017"/>
                  <a:gd name="connsiteX0" fmla="*/ 190888 w 311468"/>
                  <a:gd name="connsiteY0" fmla="*/ 0 h 544017"/>
                  <a:gd name="connsiteX1" fmla="*/ 311468 w 311468"/>
                  <a:gd name="connsiteY1" fmla="*/ 2 h 544017"/>
                  <a:gd name="connsiteX2" fmla="*/ 311468 w 311468"/>
                  <a:gd name="connsiteY2" fmla="*/ 534163 h 544017"/>
                  <a:gd name="connsiteX3" fmla="*/ 167452 w 311468"/>
                  <a:gd name="connsiteY3" fmla="*/ 534162 h 544017"/>
                  <a:gd name="connsiteX4" fmla="*/ 190888 w 311468"/>
                  <a:gd name="connsiteY4" fmla="*/ 0 h 544017"/>
                  <a:gd name="connsiteX0" fmla="*/ 190888 w 311468"/>
                  <a:gd name="connsiteY0" fmla="*/ 0 h 544017"/>
                  <a:gd name="connsiteX1" fmla="*/ 311468 w 311468"/>
                  <a:gd name="connsiteY1" fmla="*/ 2 h 544017"/>
                  <a:gd name="connsiteX2" fmla="*/ 311468 w 311468"/>
                  <a:gd name="connsiteY2" fmla="*/ 534163 h 544017"/>
                  <a:gd name="connsiteX3" fmla="*/ 167452 w 311468"/>
                  <a:gd name="connsiteY3" fmla="*/ 534162 h 544017"/>
                  <a:gd name="connsiteX4" fmla="*/ 190888 w 311468"/>
                  <a:gd name="connsiteY4" fmla="*/ 0 h 544017"/>
                  <a:gd name="connsiteX0" fmla="*/ 190888 w 311468"/>
                  <a:gd name="connsiteY0" fmla="*/ 0 h 544017"/>
                  <a:gd name="connsiteX1" fmla="*/ 311468 w 311468"/>
                  <a:gd name="connsiteY1" fmla="*/ 2 h 544017"/>
                  <a:gd name="connsiteX2" fmla="*/ 311468 w 311468"/>
                  <a:gd name="connsiteY2" fmla="*/ 534163 h 544017"/>
                  <a:gd name="connsiteX3" fmla="*/ 167452 w 311468"/>
                  <a:gd name="connsiteY3" fmla="*/ 534162 h 544017"/>
                  <a:gd name="connsiteX4" fmla="*/ 190888 w 311468"/>
                  <a:gd name="connsiteY4" fmla="*/ 0 h 544017"/>
                  <a:gd name="connsiteX0" fmla="*/ 190888 w 311468"/>
                  <a:gd name="connsiteY0" fmla="*/ 0 h 598121"/>
                  <a:gd name="connsiteX1" fmla="*/ 311468 w 311468"/>
                  <a:gd name="connsiteY1" fmla="*/ 2 h 598121"/>
                  <a:gd name="connsiteX2" fmla="*/ 311468 w 311468"/>
                  <a:gd name="connsiteY2" fmla="*/ 534163 h 598121"/>
                  <a:gd name="connsiteX3" fmla="*/ 167452 w 311468"/>
                  <a:gd name="connsiteY3" fmla="*/ 534162 h 598121"/>
                  <a:gd name="connsiteX4" fmla="*/ 190888 w 311468"/>
                  <a:gd name="connsiteY4" fmla="*/ 0 h 598121"/>
                  <a:gd name="connsiteX0" fmla="*/ 167452 w 311468"/>
                  <a:gd name="connsiteY0" fmla="*/ 0 h 598119"/>
                  <a:gd name="connsiteX1" fmla="*/ 311468 w 311468"/>
                  <a:gd name="connsiteY1" fmla="*/ 0 h 598119"/>
                  <a:gd name="connsiteX2" fmla="*/ 311468 w 311468"/>
                  <a:gd name="connsiteY2" fmla="*/ 534161 h 598119"/>
                  <a:gd name="connsiteX3" fmla="*/ 167452 w 311468"/>
                  <a:gd name="connsiteY3" fmla="*/ 534160 h 598119"/>
                  <a:gd name="connsiteX4" fmla="*/ 167452 w 311468"/>
                  <a:gd name="connsiteY4" fmla="*/ 0 h 598119"/>
                  <a:gd name="connsiteX0" fmla="*/ 167452 w 311468"/>
                  <a:gd name="connsiteY0" fmla="*/ 23766 h 621885"/>
                  <a:gd name="connsiteX1" fmla="*/ 311468 w 311468"/>
                  <a:gd name="connsiteY1" fmla="*/ 23766 h 621885"/>
                  <a:gd name="connsiteX2" fmla="*/ 311468 w 311468"/>
                  <a:gd name="connsiteY2" fmla="*/ 557927 h 621885"/>
                  <a:gd name="connsiteX3" fmla="*/ 167452 w 311468"/>
                  <a:gd name="connsiteY3" fmla="*/ 557926 h 621885"/>
                  <a:gd name="connsiteX4" fmla="*/ 167452 w 311468"/>
                  <a:gd name="connsiteY4" fmla="*/ 23766 h 621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1468" h="621885">
                    <a:moveTo>
                      <a:pt x="167452" y="23766"/>
                    </a:moveTo>
                    <a:cubicBezTo>
                      <a:pt x="243824" y="27897"/>
                      <a:pt x="220129" y="0"/>
                      <a:pt x="311468" y="23766"/>
                    </a:cubicBezTo>
                    <a:cubicBezTo>
                      <a:pt x="149552" y="373399"/>
                      <a:pt x="264956" y="300383"/>
                      <a:pt x="311468" y="557927"/>
                    </a:cubicBezTo>
                    <a:cubicBezTo>
                      <a:pt x="274438" y="621885"/>
                      <a:pt x="170944" y="567781"/>
                      <a:pt x="167452" y="557926"/>
                    </a:cubicBezTo>
                    <a:cubicBezTo>
                      <a:pt x="0" y="285935"/>
                      <a:pt x="62396" y="99755"/>
                      <a:pt x="167452" y="23766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83" name="Полилиния 82"/>
              <p:cNvSpPr/>
              <p:nvPr/>
            </p:nvSpPr>
            <p:spPr>
              <a:xfrm>
                <a:off x="5508105" y="2404767"/>
                <a:ext cx="2268972" cy="232144"/>
              </a:xfrm>
              <a:custGeom>
                <a:avLst/>
                <a:gdLst>
                  <a:gd name="connsiteX0" fmla="*/ 0 w 1368152"/>
                  <a:gd name="connsiteY0" fmla="*/ 0 h 360040"/>
                  <a:gd name="connsiteX1" fmla="*/ 1368152 w 1368152"/>
                  <a:gd name="connsiteY1" fmla="*/ 0 h 360040"/>
                  <a:gd name="connsiteX2" fmla="*/ 1368152 w 1368152"/>
                  <a:gd name="connsiteY2" fmla="*/ 360040 h 360040"/>
                  <a:gd name="connsiteX3" fmla="*/ 0 w 1368152"/>
                  <a:gd name="connsiteY3" fmla="*/ 360040 h 360040"/>
                  <a:gd name="connsiteX4" fmla="*/ 0 w 1368152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94445 w 1462597"/>
                  <a:gd name="connsiteY0" fmla="*/ 0 h 360040"/>
                  <a:gd name="connsiteX1" fmla="*/ 1462597 w 1462597"/>
                  <a:gd name="connsiteY1" fmla="*/ 0 h 360040"/>
                  <a:gd name="connsiteX2" fmla="*/ 1462597 w 1462597"/>
                  <a:gd name="connsiteY2" fmla="*/ 360040 h 360040"/>
                  <a:gd name="connsiteX3" fmla="*/ 94445 w 1462597"/>
                  <a:gd name="connsiteY3" fmla="*/ 360040 h 360040"/>
                  <a:gd name="connsiteX4" fmla="*/ 94445 w 1462597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42965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06961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069610"/>
                  <a:gd name="connsiteY0" fmla="*/ 72008 h 360040"/>
                  <a:gd name="connsiteX1" fmla="*/ 1069610 w 1069610"/>
                  <a:gd name="connsiteY1" fmla="*/ 0 h 360040"/>
                  <a:gd name="connsiteX2" fmla="*/ 1069610 w 1069610"/>
                  <a:gd name="connsiteY2" fmla="*/ 360040 h 360040"/>
                  <a:gd name="connsiteX3" fmla="*/ 61498 w 1069610"/>
                  <a:gd name="connsiteY3" fmla="*/ 360040 h 360040"/>
                  <a:gd name="connsiteX4" fmla="*/ 61498 w 1069610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069610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17806 h 377846"/>
                  <a:gd name="connsiteX1" fmla="*/ 1285634 w 1285634"/>
                  <a:gd name="connsiteY1" fmla="*/ 17806 h 377846"/>
                  <a:gd name="connsiteX2" fmla="*/ 1285634 w 1285634"/>
                  <a:gd name="connsiteY2" fmla="*/ 377846 h 377846"/>
                  <a:gd name="connsiteX3" fmla="*/ 61498 w 1285634"/>
                  <a:gd name="connsiteY3" fmla="*/ 377846 h 377846"/>
                  <a:gd name="connsiteX4" fmla="*/ 61498 w 1285634"/>
                  <a:gd name="connsiteY4" fmla="*/ 17806 h 377846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17806 h 305838"/>
                  <a:gd name="connsiteX1" fmla="*/ 1285634 w 1285634"/>
                  <a:gd name="connsiteY1" fmla="*/ 17806 h 305838"/>
                  <a:gd name="connsiteX2" fmla="*/ 1285634 w 1285634"/>
                  <a:gd name="connsiteY2" fmla="*/ 305838 h 305838"/>
                  <a:gd name="connsiteX3" fmla="*/ 61498 w 1285634"/>
                  <a:gd name="connsiteY3" fmla="*/ 305838 h 305838"/>
                  <a:gd name="connsiteX4" fmla="*/ 61498 w 1285634"/>
                  <a:gd name="connsiteY4" fmla="*/ 17806 h 305838"/>
                  <a:gd name="connsiteX0" fmla="*/ 61498 w 1285634"/>
                  <a:gd name="connsiteY0" fmla="*/ 72008 h 360040"/>
                  <a:gd name="connsiteX1" fmla="*/ 1213626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13626"/>
                  <a:gd name="connsiteY0" fmla="*/ 72008 h 432048"/>
                  <a:gd name="connsiteX1" fmla="*/ 1213626 w 1213626"/>
                  <a:gd name="connsiteY1" fmla="*/ 0 h 432048"/>
                  <a:gd name="connsiteX2" fmla="*/ 1141618 w 1213626"/>
                  <a:gd name="connsiteY2" fmla="*/ 432048 h 432048"/>
                  <a:gd name="connsiteX3" fmla="*/ 61498 w 1213626"/>
                  <a:gd name="connsiteY3" fmla="*/ 360040 h 432048"/>
                  <a:gd name="connsiteX4" fmla="*/ 61498 w 1213626"/>
                  <a:gd name="connsiteY4" fmla="*/ 72008 h 432048"/>
                  <a:gd name="connsiteX0" fmla="*/ 61498 w 1203116"/>
                  <a:gd name="connsiteY0" fmla="*/ 17806 h 449854"/>
                  <a:gd name="connsiteX1" fmla="*/ 1203116 w 1203116"/>
                  <a:gd name="connsiteY1" fmla="*/ 17806 h 449854"/>
                  <a:gd name="connsiteX2" fmla="*/ 1131108 w 1203116"/>
                  <a:gd name="connsiteY2" fmla="*/ 449854 h 449854"/>
                  <a:gd name="connsiteX3" fmla="*/ 50988 w 1203116"/>
                  <a:gd name="connsiteY3" fmla="*/ 377846 h 449854"/>
                  <a:gd name="connsiteX4" fmla="*/ 61498 w 1203116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329192"/>
                  <a:gd name="connsiteY0" fmla="*/ 17806 h 377846"/>
                  <a:gd name="connsiteX1" fmla="*/ 1246674 w 1329192"/>
                  <a:gd name="connsiteY1" fmla="*/ 17806 h 377846"/>
                  <a:gd name="connsiteX2" fmla="*/ 1329192 w 1329192"/>
                  <a:gd name="connsiteY2" fmla="*/ 377846 h 377846"/>
                  <a:gd name="connsiteX3" fmla="*/ 94546 w 1329192"/>
                  <a:gd name="connsiteY3" fmla="*/ 377846 h 377846"/>
                  <a:gd name="connsiteX4" fmla="*/ 105056 w 1329192"/>
                  <a:gd name="connsiteY4" fmla="*/ 17806 h 377846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866296"/>
                  <a:gd name="connsiteY0" fmla="*/ 17806 h 521862"/>
                  <a:gd name="connsiteX1" fmla="*/ 1866296 w 1866296"/>
                  <a:gd name="connsiteY1" fmla="*/ 17806 h 521862"/>
                  <a:gd name="connsiteX2" fmla="*/ 1794288 w 1866296"/>
                  <a:gd name="connsiteY2" fmla="*/ 521862 h 521862"/>
                  <a:gd name="connsiteX3" fmla="*/ 559642 w 1866296"/>
                  <a:gd name="connsiteY3" fmla="*/ 449854 h 521862"/>
                  <a:gd name="connsiteX4" fmla="*/ 105056 w 1866296"/>
                  <a:gd name="connsiteY4" fmla="*/ 17806 h 521862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1794288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321080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534955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618738"/>
                  <a:gd name="connsiteX1" fmla="*/ 462947 w 806380"/>
                  <a:gd name="connsiteY1" fmla="*/ 17806 h 618738"/>
                  <a:gd name="connsiteX2" fmla="*/ 462948 w 806380"/>
                  <a:gd name="connsiteY2" fmla="*/ 593870 h 618738"/>
                  <a:gd name="connsiteX3" fmla="*/ 318931 w 806380"/>
                  <a:gd name="connsiteY3" fmla="*/ 521862 h 618738"/>
                  <a:gd name="connsiteX4" fmla="*/ 318931 w 806380"/>
                  <a:gd name="connsiteY4" fmla="*/ 17806 h 618738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105056 w 640012"/>
                  <a:gd name="connsiteY0" fmla="*/ 17806 h 564535"/>
                  <a:gd name="connsiteX1" fmla="*/ 640011 w 640012"/>
                  <a:gd name="connsiteY1" fmla="*/ 35612 h 564535"/>
                  <a:gd name="connsiteX2" fmla="*/ 640012 w 640012"/>
                  <a:gd name="connsiteY2" fmla="*/ 539667 h 564535"/>
                  <a:gd name="connsiteX3" fmla="*/ 495995 w 640012"/>
                  <a:gd name="connsiteY3" fmla="*/ 539668 h 564535"/>
                  <a:gd name="connsiteX4" fmla="*/ 105056 w 640012"/>
                  <a:gd name="connsiteY4" fmla="*/ 17806 h 564535"/>
                  <a:gd name="connsiteX0" fmla="*/ 135171 w 670127"/>
                  <a:gd name="connsiteY0" fmla="*/ 17806 h 564535"/>
                  <a:gd name="connsiteX1" fmla="*/ 670126 w 670127"/>
                  <a:gd name="connsiteY1" fmla="*/ 35612 h 564535"/>
                  <a:gd name="connsiteX2" fmla="*/ 670127 w 670127"/>
                  <a:gd name="connsiteY2" fmla="*/ 539667 h 564535"/>
                  <a:gd name="connsiteX3" fmla="*/ 63163 w 670127"/>
                  <a:gd name="connsiteY3" fmla="*/ 521862 h 564535"/>
                  <a:gd name="connsiteX4" fmla="*/ 135171 w 670127"/>
                  <a:gd name="connsiteY4" fmla="*/ 17806 h 564535"/>
                  <a:gd name="connsiteX0" fmla="*/ 105056 w 712019"/>
                  <a:gd name="connsiteY0" fmla="*/ 17806 h 564535"/>
                  <a:gd name="connsiteX1" fmla="*/ 712018 w 712019"/>
                  <a:gd name="connsiteY1" fmla="*/ 35612 h 564535"/>
                  <a:gd name="connsiteX2" fmla="*/ 712019 w 712019"/>
                  <a:gd name="connsiteY2" fmla="*/ 539667 h 564535"/>
                  <a:gd name="connsiteX3" fmla="*/ 105055 w 712019"/>
                  <a:gd name="connsiteY3" fmla="*/ 521862 h 564535"/>
                  <a:gd name="connsiteX4" fmla="*/ 105056 w 712019"/>
                  <a:gd name="connsiteY4" fmla="*/ 17806 h 564535"/>
                  <a:gd name="connsiteX0" fmla="*/ 105056 w 2625336"/>
                  <a:gd name="connsiteY0" fmla="*/ 17806 h 564535"/>
                  <a:gd name="connsiteX1" fmla="*/ 2625336 w 2625336"/>
                  <a:gd name="connsiteY1" fmla="*/ 17806 h 564535"/>
                  <a:gd name="connsiteX2" fmla="*/ 712019 w 2625336"/>
                  <a:gd name="connsiteY2" fmla="*/ 539667 h 564535"/>
                  <a:gd name="connsiteX3" fmla="*/ 105055 w 2625336"/>
                  <a:gd name="connsiteY3" fmla="*/ 521862 h 564535"/>
                  <a:gd name="connsiteX4" fmla="*/ 105056 w 2625336"/>
                  <a:gd name="connsiteY4" fmla="*/ 17806 h 564535"/>
                  <a:gd name="connsiteX0" fmla="*/ 105056 w 2697343"/>
                  <a:gd name="connsiteY0" fmla="*/ 17806 h 546730"/>
                  <a:gd name="connsiteX1" fmla="*/ 2625336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97343"/>
                  <a:gd name="connsiteY0" fmla="*/ 17806 h 546730"/>
                  <a:gd name="connsiteX1" fmla="*/ 2625336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97343"/>
                  <a:gd name="connsiteY0" fmla="*/ 17806 h 546730"/>
                  <a:gd name="connsiteX1" fmla="*/ 2625335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25335"/>
                  <a:gd name="connsiteY0" fmla="*/ 17806 h 546730"/>
                  <a:gd name="connsiteX1" fmla="*/ 2625335 w 2625335"/>
                  <a:gd name="connsiteY1" fmla="*/ 17806 h 546730"/>
                  <a:gd name="connsiteX2" fmla="*/ 2625335 w 2625335"/>
                  <a:gd name="connsiteY2" fmla="*/ 521862 h 546730"/>
                  <a:gd name="connsiteX3" fmla="*/ 105055 w 2625335"/>
                  <a:gd name="connsiteY3" fmla="*/ 521862 h 546730"/>
                  <a:gd name="connsiteX4" fmla="*/ 105056 w 2625335"/>
                  <a:gd name="connsiteY4" fmla="*/ 17806 h 546730"/>
                  <a:gd name="connsiteX0" fmla="*/ 105056 w 2697343"/>
                  <a:gd name="connsiteY0" fmla="*/ 17806 h 546730"/>
                  <a:gd name="connsiteX1" fmla="*/ 2625335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25335"/>
                  <a:gd name="connsiteY0" fmla="*/ 17806 h 546730"/>
                  <a:gd name="connsiteX1" fmla="*/ 2625335 w 2625335"/>
                  <a:gd name="connsiteY1" fmla="*/ 17806 h 546730"/>
                  <a:gd name="connsiteX2" fmla="*/ 2625335 w 2625335"/>
                  <a:gd name="connsiteY2" fmla="*/ 521862 h 546730"/>
                  <a:gd name="connsiteX3" fmla="*/ 105055 w 2625335"/>
                  <a:gd name="connsiteY3" fmla="*/ 521862 h 546730"/>
                  <a:gd name="connsiteX4" fmla="*/ 105056 w 2625335"/>
                  <a:gd name="connsiteY4" fmla="*/ 17806 h 546730"/>
                  <a:gd name="connsiteX0" fmla="*/ 105056 w 2625335"/>
                  <a:gd name="connsiteY0" fmla="*/ 17806 h 546730"/>
                  <a:gd name="connsiteX1" fmla="*/ 2625335 w 2625335"/>
                  <a:gd name="connsiteY1" fmla="*/ 17806 h 546730"/>
                  <a:gd name="connsiteX2" fmla="*/ 2625335 w 2625335"/>
                  <a:gd name="connsiteY2" fmla="*/ 521862 h 546730"/>
                  <a:gd name="connsiteX3" fmla="*/ 105055 w 2625335"/>
                  <a:gd name="connsiteY3" fmla="*/ 521862 h 546730"/>
                  <a:gd name="connsiteX4" fmla="*/ 105056 w 2625335"/>
                  <a:gd name="connsiteY4" fmla="*/ 17806 h 546730"/>
                  <a:gd name="connsiteX0" fmla="*/ 105056 w 2697343"/>
                  <a:gd name="connsiteY0" fmla="*/ 17806 h 546730"/>
                  <a:gd name="connsiteX1" fmla="*/ 2625335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97343"/>
                  <a:gd name="connsiteY0" fmla="*/ 17806 h 546730"/>
                  <a:gd name="connsiteX1" fmla="*/ 2697343 w 2697343"/>
                  <a:gd name="connsiteY1" fmla="*/ 17806 h 546730"/>
                  <a:gd name="connsiteX2" fmla="*/ 2697343 w 2697343"/>
                  <a:gd name="connsiteY2" fmla="*/ 521862 h 546730"/>
                  <a:gd name="connsiteX3" fmla="*/ 105055 w 2697343"/>
                  <a:gd name="connsiteY3" fmla="*/ 521862 h 546730"/>
                  <a:gd name="connsiteX4" fmla="*/ 105056 w 2697343"/>
                  <a:gd name="connsiteY4" fmla="*/ 17806 h 546730"/>
                  <a:gd name="connsiteX0" fmla="*/ 105056 w 2697343"/>
                  <a:gd name="connsiteY0" fmla="*/ 34530 h 563454"/>
                  <a:gd name="connsiteX1" fmla="*/ 2697343 w 2697343"/>
                  <a:gd name="connsiteY1" fmla="*/ 34530 h 563454"/>
                  <a:gd name="connsiteX2" fmla="*/ 2697343 w 2697343"/>
                  <a:gd name="connsiteY2" fmla="*/ 538586 h 563454"/>
                  <a:gd name="connsiteX3" fmla="*/ 105055 w 2697343"/>
                  <a:gd name="connsiteY3" fmla="*/ 538586 h 563454"/>
                  <a:gd name="connsiteX4" fmla="*/ 105056 w 2697343"/>
                  <a:gd name="connsiteY4" fmla="*/ 34530 h 563454"/>
                  <a:gd name="connsiteX0" fmla="*/ 105056 w 2730391"/>
                  <a:gd name="connsiteY0" fmla="*/ 17806 h 581260"/>
                  <a:gd name="connsiteX1" fmla="*/ 2730391 w 2730391"/>
                  <a:gd name="connsiteY1" fmla="*/ 52336 h 581260"/>
                  <a:gd name="connsiteX2" fmla="*/ 2730391 w 2730391"/>
                  <a:gd name="connsiteY2" fmla="*/ 556392 h 581260"/>
                  <a:gd name="connsiteX3" fmla="*/ 138103 w 2730391"/>
                  <a:gd name="connsiteY3" fmla="*/ 556392 h 581260"/>
                  <a:gd name="connsiteX4" fmla="*/ 105056 w 2730391"/>
                  <a:gd name="connsiteY4" fmla="*/ 17806 h 581260"/>
                  <a:gd name="connsiteX0" fmla="*/ 105056 w 2841360"/>
                  <a:gd name="connsiteY0" fmla="*/ 34530 h 597984"/>
                  <a:gd name="connsiteX1" fmla="*/ 2841360 w 2841360"/>
                  <a:gd name="connsiteY1" fmla="*/ 34530 h 597984"/>
                  <a:gd name="connsiteX2" fmla="*/ 2730391 w 2841360"/>
                  <a:gd name="connsiteY2" fmla="*/ 573116 h 597984"/>
                  <a:gd name="connsiteX3" fmla="*/ 138103 w 2841360"/>
                  <a:gd name="connsiteY3" fmla="*/ 573116 h 597984"/>
                  <a:gd name="connsiteX4" fmla="*/ 105056 w 2841360"/>
                  <a:gd name="connsiteY4" fmla="*/ 34530 h 597984"/>
                  <a:gd name="connsiteX0" fmla="*/ 105056 w 2841360"/>
                  <a:gd name="connsiteY0" fmla="*/ 34530 h 573116"/>
                  <a:gd name="connsiteX1" fmla="*/ 2841360 w 2841360"/>
                  <a:gd name="connsiteY1" fmla="*/ 34530 h 573116"/>
                  <a:gd name="connsiteX2" fmla="*/ 2841359 w 2841360"/>
                  <a:gd name="connsiteY2" fmla="*/ 538586 h 573116"/>
                  <a:gd name="connsiteX3" fmla="*/ 138103 w 2841360"/>
                  <a:gd name="connsiteY3" fmla="*/ 573116 h 573116"/>
                  <a:gd name="connsiteX4" fmla="*/ 105056 w 2841360"/>
                  <a:gd name="connsiteY4" fmla="*/ 34530 h 573116"/>
                  <a:gd name="connsiteX0" fmla="*/ 105056 w 2841360"/>
                  <a:gd name="connsiteY0" fmla="*/ 34530 h 563454"/>
                  <a:gd name="connsiteX1" fmla="*/ 2841360 w 2841360"/>
                  <a:gd name="connsiteY1" fmla="*/ 34530 h 563454"/>
                  <a:gd name="connsiteX2" fmla="*/ 2841359 w 2841360"/>
                  <a:gd name="connsiteY2" fmla="*/ 538586 h 563454"/>
                  <a:gd name="connsiteX3" fmla="*/ 105055 w 2841360"/>
                  <a:gd name="connsiteY3" fmla="*/ 538586 h 563454"/>
                  <a:gd name="connsiteX4" fmla="*/ 105056 w 2841360"/>
                  <a:gd name="connsiteY4" fmla="*/ 34530 h 563454"/>
                  <a:gd name="connsiteX0" fmla="*/ 105056 w 2841360"/>
                  <a:gd name="connsiteY0" fmla="*/ 34530 h 563454"/>
                  <a:gd name="connsiteX1" fmla="*/ 2841360 w 2841360"/>
                  <a:gd name="connsiteY1" fmla="*/ 34530 h 563454"/>
                  <a:gd name="connsiteX2" fmla="*/ 2841359 w 2841360"/>
                  <a:gd name="connsiteY2" fmla="*/ 538586 h 563454"/>
                  <a:gd name="connsiteX3" fmla="*/ 105055 w 2841360"/>
                  <a:gd name="connsiteY3" fmla="*/ 538586 h 563454"/>
                  <a:gd name="connsiteX4" fmla="*/ 105056 w 2841360"/>
                  <a:gd name="connsiteY4" fmla="*/ 34530 h 563454"/>
                  <a:gd name="connsiteX0" fmla="*/ 105056 w 2874408"/>
                  <a:gd name="connsiteY0" fmla="*/ 0 h 635462"/>
                  <a:gd name="connsiteX1" fmla="*/ 2874408 w 2874408"/>
                  <a:gd name="connsiteY1" fmla="*/ 106538 h 635462"/>
                  <a:gd name="connsiteX2" fmla="*/ 2874407 w 2874408"/>
                  <a:gd name="connsiteY2" fmla="*/ 610594 h 635462"/>
                  <a:gd name="connsiteX3" fmla="*/ 138103 w 2874408"/>
                  <a:gd name="connsiteY3" fmla="*/ 610594 h 635462"/>
                  <a:gd name="connsiteX4" fmla="*/ 105056 w 2874408"/>
                  <a:gd name="connsiteY4" fmla="*/ 0 h 635462"/>
                  <a:gd name="connsiteX0" fmla="*/ 105056 w 2874408"/>
                  <a:gd name="connsiteY0" fmla="*/ 0 h 635462"/>
                  <a:gd name="connsiteX1" fmla="*/ 2874408 w 2874408"/>
                  <a:gd name="connsiteY1" fmla="*/ 106538 h 635462"/>
                  <a:gd name="connsiteX2" fmla="*/ 2874407 w 2874408"/>
                  <a:gd name="connsiteY2" fmla="*/ 610594 h 635462"/>
                  <a:gd name="connsiteX3" fmla="*/ 105056 w 2874408"/>
                  <a:gd name="connsiteY3" fmla="*/ 576064 h 635462"/>
                  <a:gd name="connsiteX4" fmla="*/ 105056 w 2874408"/>
                  <a:gd name="connsiteY4" fmla="*/ 0 h 635462"/>
                  <a:gd name="connsiteX0" fmla="*/ 105056 w 2874408"/>
                  <a:gd name="connsiteY0" fmla="*/ 0 h 600932"/>
                  <a:gd name="connsiteX1" fmla="*/ 2874408 w 2874408"/>
                  <a:gd name="connsiteY1" fmla="*/ 106538 h 600932"/>
                  <a:gd name="connsiteX2" fmla="*/ 2769352 w 2874408"/>
                  <a:gd name="connsiteY2" fmla="*/ 576064 h 600932"/>
                  <a:gd name="connsiteX3" fmla="*/ 105056 w 2874408"/>
                  <a:gd name="connsiteY3" fmla="*/ 576064 h 600932"/>
                  <a:gd name="connsiteX4" fmla="*/ 105056 w 2874408"/>
                  <a:gd name="connsiteY4" fmla="*/ 0 h 600932"/>
                  <a:gd name="connsiteX0" fmla="*/ 105056 w 3068128"/>
                  <a:gd name="connsiteY0" fmla="*/ 0 h 600932"/>
                  <a:gd name="connsiteX1" fmla="*/ 2874408 w 3068128"/>
                  <a:gd name="connsiteY1" fmla="*/ 106538 h 600932"/>
                  <a:gd name="connsiteX2" fmla="*/ 2769352 w 3068128"/>
                  <a:gd name="connsiteY2" fmla="*/ 576064 h 600932"/>
                  <a:gd name="connsiteX3" fmla="*/ 105056 w 3068128"/>
                  <a:gd name="connsiteY3" fmla="*/ 576064 h 600932"/>
                  <a:gd name="connsiteX4" fmla="*/ 105056 w 3068128"/>
                  <a:gd name="connsiteY4" fmla="*/ 0 h 600932"/>
                  <a:gd name="connsiteX0" fmla="*/ 105056 w 3068128"/>
                  <a:gd name="connsiteY0" fmla="*/ 0 h 600932"/>
                  <a:gd name="connsiteX1" fmla="*/ 2625336 w 3068128"/>
                  <a:gd name="connsiteY1" fmla="*/ 72008 h 600932"/>
                  <a:gd name="connsiteX2" fmla="*/ 2769352 w 3068128"/>
                  <a:gd name="connsiteY2" fmla="*/ 576064 h 600932"/>
                  <a:gd name="connsiteX3" fmla="*/ 105056 w 3068128"/>
                  <a:gd name="connsiteY3" fmla="*/ 576064 h 600932"/>
                  <a:gd name="connsiteX4" fmla="*/ 105056 w 3068128"/>
                  <a:gd name="connsiteY4" fmla="*/ 0 h 600932"/>
                  <a:gd name="connsiteX0" fmla="*/ 105056 w 2924112"/>
                  <a:gd name="connsiteY0" fmla="*/ 0 h 600932"/>
                  <a:gd name="connsiteX1" fmla="*/ 2625336 w 2924112"/>
                  <a:gd name="connsiteY1" fmla="*/ 72008 h 600932"/>
                  <a:gd name="connsiteX2" fmla="*/ 2625336 w 2924112"/>
                  <a:gd name="connsiteY2" fmla="*/ 576064 h 600932"/>
                  <a:gd name="connsiteX3" fmla="*/ 105056 w 2924112"/>
                  <a:gd name="connsiteY3" fmla="*/ 576064 h 600932"/>
                  <a:gd name="connsiteX4" fmla="*/ 105056 w 2924112"/>
                  <a:gd name="connsiteY4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729791 w 3062792"/>
                  <a:gd name="connsiteY2" fmla="*/ 352073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102171"/>
                  <a:gd name="connsiteY0" fmla="*/ 0 h 600932"/>
                  <a:gd name="connsiteX1" fmla="*/ 2625336 w 3102171"/>
                  <a:gd name="connsiteY1" fmla="*/ 72008 h 600932"/>
                  <a:gd name="connsiteX2" fmla="*/ 2985376 w 3102171"/>
                  <a:gd name="connsiteY2" fmla="*/ 288032 h 600932"/>
                  <a:gd name="connsiteX3" fmla="*/ 2625336 w 3102171"/>
                  <a:gd name="connsiteY3" fmla="*/ 576064 h 600932"/>
                  <a:gd name="connsiteX4" fmla="*/ 105056 w 3102171"/>
                  <a:gd name="connsiteY4" fmla="*/ 576064 h 600932"/>
                  <a:gd name="connsiteX5" fmla="*/ 105056 w 3102171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3062792"/>
                  <a:gd name="connsiteY0" fmla="*/ 0 h 600932"/>
                  <a:gd name="connsiteX1" fmla="*/ 2625336 w 3062792"/>
                  <a:gd name="connsiteY1" fmla="*/ 72008 h 600932"/>
                  <a:gd name="connsiteX2" fmla="*/ 2985376 w 3062792"/>
                  <a:gd name="connsiteY2" fmla="*/ 288032 h 600932"/>
                  <a:gd name="connsiteX3" fmla="*/ 2625336 w 3062792"/>
                  <a:gd name="connsiteY3" fmla="*/ 576064 h 600932"/>
                  <a:gd name="connsiteX4" fmla="*/ 105056 w 3062792"/>
                  <a:gd name="connsiteY4" fmla="*/ 576064 h 600932"/>
                  <a:gd name="connsiteX5" fmla="*/ 105056 w 3062792"/>
                  <a:gd name="connsiteY5" fmla="*/ 0 h 600932"/>
                  <a:gd name="connsiteX0" fmla="*/ 105056 w 2985376"/>
                  <a:gd name="connsiteY0" fmla="*/ 0 h 600932"/>
                  <a:gd name="connsiteX1" fmla="*/ 2625336 w 2985376"/>
                  <a:gd name="connsiteY1" fmla="*/ 72008 h 600932"/>
                  <a:gd name="connsiteX2" fmla="*/ 2985376 w 2985376"/>
                  <a:gd name="connsiteY2" fmla="*/ 288032 h 600932"/>
                  <a:gd name="connsiteX3" fmla="*/ 2625336 w 2985376"/>
                  <a:gd name="connsiteY3" fmla="*/ 576064 h 600932"/>
                  <a:gd name="connsiteX4" fmla="*/ 105056 w 2985376"/>
                  <a:gd name="connsiteY4" fmla="*/ 576064 h 600932"/>
                  <a:gd name="connsiteX5" fmla="*/ 105056 w 2985376"/>
                  <a:gd name="connsiteY5" fmla="*/ 0 h 600932"/>
                  <a:gd name="connsiteX0" fmla="*/ 105056 w 2985376"/>
                  <a:gd name="connsiteY0" fmla="*/ 0 h 600932"/>
                  <a:gd name="connsiteX1" fmla="*/ 2625336 w 2985376"/>
                  <a:gd name="connsiteY1" fmla="*/ 72008 h 600932"/>
                  <a:gd name="connsiteX2" fmla="*/ 2985376 w 2985376"/>
                  <a:gd name="connsiteY2" fmla="*/ 288032 h 600932"/>
                  <a:gd name="connsiteX3" fmla="*/ 2625336 w 2985376"/>
                  <a:gd name="connsiteY3" fmla="*/ 576064 h 600932"/>
                  <a:gd name="connsiteX4" fmla="*/ 105056 w 2985376"/>
                  <a:gd name="connsiteY4" fmla="*/ 576064 h 600932"/>
                  <a:gd name="connsiteX5" fmla="*/ 105056 w 2985376"/>
                  <a:gd name="connsiteY5" fmla="*/ 0 h 600932"/>
                  <a:gd name="connsiteX0" fmla="*/ 105056 w 2913368"/>
                  <a:gd name="connsiteY0" fmla="*/ 0 h 600932"/>
                  <a:gd name="connsiteX1" fmla="*/ 2625336 w 2913368"/>
                  <a:gd name="connsiteY1" fmla="*/ 72008 h 600932"/>
                  <a:gd name="connsiteX2" fmla="*/ 2913368 w 2913368"/>
                  <a:gd name="connsiteY2" fmla="*/ 288032 h 600932"/>
                  <a:gd name="connsiteX3" fmla="*/ 2625336 w 2913368"/>
                  <a:gd name="connsiteY3" fmla="*/ 576064 h 600932"/>
                  <a:gd name="connsiteX4" fmla="*/ 105056 w 2913368"/>
                  <a:gd name="connsiteY4" fmla="*/ 576064 h 600932"/>
                  <a:gd name="connsiteX5" fmla="*/ 105056 w 2913368"/>
                  <a:gd name="connsiteY5" fmla="*/ 0 h 600932"/>
                  <a:gd name="connsiteX0" fmla="*/ 105056 w 2985376"/>
                  <a:gd name="connsiteY0" fmla="*/ 0 h 600932"/>
                  <a:gd name="connsiteX1" fmla="*/ 2625336 w 2985376"/>
                  <a:gd name="connsiteY1" fmla="*/ 72008 h 600932"/>
                  <a:gd name="connsiteX2" fmla="*/ 2985376 w 2985376"/>
                  <a:gd name="connsiteY2" fmla="*/ 288032 h 600932"/>
                  <a:gd name="connsiteX3" fmla="*/ 2625336 w 2985376"/>
                  <a:gd name="connsiteY3" fmla="*/ 576064 h 600932"/>
                  <a:gd name="connsiteX4" fmla="*/ 105056 w 2985376"/>
                  <a:gd name="connsiteY4" fmla="*/ 576064 h 600932"/>
                  <a:gd name="connsiteX5" fmla="*/ 105056 w 2985376"/>
                  <a:gd name="connsiteY5" fmla="*/ 0 h 600932"/>
                  <a:gd name="connsiteX0" fmla="*/ 105056 w 2985376"/>
                  <a:gd name="connsiteY0" fmla="*/ 0 h 600932"/>
                  <a:gd name="connsiteX1" fmla="*/ 2625336 w 2985376"/>
                  <a:gd name="connsiteY1" fmla="*/ 72008 h 600932"/>
                  <a:gd name="connsiteX2" fmla="*/ 2985376 w 2985376"/>
                  <a:gd name="connsiteY2" fmla="*/ 288032 h 600932"/>
                  <a:gd name="connsiteX3" fmla="*/ 2625336 w 2985376"/>
                  <a:gd name="connsiteY3" fmla="*/ 576064 h 600932"/>
                  <a:gd name="connsiteX4" fmla="*/ 105056 w 2985376"/>
                  <a:gd name="connsiteY4" fmla="*/ 576064 h 600932"/>
                  <a:gd name="connsiteX5" fmla="*/ 105056 w 2985376"/>
                  <a:gd name="connsiteY5" fmla="*/ 0 h 600932"/>
                  <a:gd name="connsiteX0" fmla="*/ 105056 w 2985376"/>
                  <a:gd name="connsiteY0" fmla="*/ 0 h 600932"/>
                  <a:gd name="connsiteX1" fmla="*/ 2625336 w 2985376"/>
                  <a:gd name="connsiteY1" fmla="*/ 72008 h 600932"/>
                  <a:gd name="connsiteX2" fmla="*/ 2985376 w 2985376"/>
                  <a:gd name="connsiteY2" fmla="*/ 288032 h 600932"/>
                  <a:gd name="connsiteX3" fmla="*/ 2625336 w 2985376"/>
                  <a:gd name="connsiteY3" fmla="*/ 576064 h 600932"/>
                  <a:gd name="connsiteX4" fmla="*/ 105056 w 2985376"/>
                  <a:gd name="connsiteY4" fmla="*/ 576064 h 600932"/>
                  <a:gd name="connsiteX5" fmla="*/ 105056 w 2985376"/>
                  <a:gd name="connsiteY5" fmla="*/ 0 h 60093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625336 w 2985376"/>
                  <a:gd name="connsiteY3" fmla="*/ 504056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600369"/>
                  <a:gd name="connsiteX1" fmla="*/ 2625336 w 2985376"/>
                  <a:gd name="connsiteY1" fmla="*/ 72008 h 600369"/>
                  <a:gd name="connsiteX2" fmla="*/ 2985376 w 2985376"/>
                  <a:gd name="connsiteY2" fmla="*/ 288032 h 600369"/>
                  <a:gd name="connsiteX3" fmla="*/ 2625336 w 2985376"/>
                  <a:gd name="connsiteY3" fmla="*/ 504056 h 600369"/>
                  <a:gd name="connsiteX4" fmla="*/ 105056 w 2985376"/>
                  <a:gd name="connsiteY4" fmla="*/ 576064 h 600369"/>
                  <a:gd name="connsiteX5" fmla="*/ 105056 w 2985376"/>
                  <a:gd name="connsiteY5" fmla="*/ 0 h 600369"/>
                  <a:gd name="connsiteX0" fmla="*/ 105056 w 2985376"/>
                  <a:gd name="connsiteY0" fmla="*/ 0 h 672377"/>
                  <a:gd name="connsiteX1" fmla="*/ 2625336 w 2985376"/>
                  <a:gd name="connsiteY1" fmla="*/ 72008 h 672377"/>
                  <a:gd name="connsiteX2" fmla="*/ 2985376 w 2985376"/>
                  <a:gd name="connsiteY2" fmla="*/ 288032 h 672377"/>
                  <a:gd name="connsiteX3" fmla="*/ 2625336 w 2985376"/>
                  <a:gd name="connsiteY3" fmla="*/ 576064 h 672377"/>
                  <a:gd name="connsiteX4" fmla="*/ 105056 w 2985376"/>
                  <a:gd name="connsiteY4" fmla="*/ 576064 h 672377"/>
                  <a:gd name="connsiteX5" fmla="*/ 105056 w 2985376"/>
                  <a:gd name="connsiteY5" fmla="*/ 0 h 672377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625336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625336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553328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553328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553328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553328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553328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85376"/>
                  <a:gd name="connsiteY0" fmla="*/ 0 h 592472"/>
                  <a:gd name="connsiteX1" fmla="*/ 2625336 w 2985376"/>
                  <a:gd name="connsiteY1" fmla="*/ 72008 h 592472"/>
                  <a:gd name="connsiteX2" fmla="*/ 2985376 w 2985376"/>
                  <a:gd name="connsiteY2" fmla="*/ 288032 h 592472"/>
                  <a:gd name="connsiteX3" fmla="*/ 2553328 w 2985376"/>
                  <a:gd name="connsiteY3" fmla="*/ 576064 h 592472"/>
                  <a:gd name="connsiteX4" fmla="*/ 105056 w 2985376"/>
                  <a:gd name="connsiteY4" fmla="*/ 576064 h 592472"/>
                  <a:gd name="connsiteX5" fmla="*/ 105056 w 2985376"/>
                  <a:gd name="connsiteY5" fmla="*/ 0 h 592472"/>
                  <a:gd name="connsiteX0" fmla="*/ 105056 w 2992418"/>
                  <a:gd name="connsiteY0" fmla="*/ 0 h 592472"/>
                  <a:gd name="connsiteX1" fmla="*/ 2625336 w 2992418"/>
                  <a:gd name="connsiteY1" fmla="*/ 72008 h 592472"/>
                  <a:gd name="connsiteX2" fmla="*/ 2985376 w 2992418"/>
                  <a:gd name="connsiteY2" fmla="*/ 288032 h 592472"/>
                  <a:gd name="connsiteX3" fmla="*/ 2553328 w 2992418"/>
                  <a:gd name="connsiteY3" fmla="*/ 576064 h 592472"/>
                  <a:gd name="connsiteX4" fmla="*/ 105056 w 2992418"/>
                  <a:gd name="connsiteY4" fmla="*/ 576064 h 592472"/>
                  <a:gd name="connsiteX5" fmla="*/ 105056 w 2992418"/>
                  <a:gd name="connsiteY5" fmla="*/ 0 h 592472"/>
                  <a:gd name="connsiteX0" fmla="*/ 105056 w 3009041"/>
                  <a:gd name="connsiteY0" fmla="*/ 0 h 592472"/>
                  <a:gd name="connsiteX1" fmla="*/ 2625336 w 3009041"/>
                  <a:gd name="connsiteY1" fmla="*/ 72008 h 592472"/>
                  <a:gd name="connsiteX2" fmla="*/ 2985376 w 3009041"/>
                  <a:gd name="connsiteY2" fmla="*/ 288032 h 592472"/>
                  <a:gd name="connsiteX3" fmla="*/ 2553328 w 3009041"/>
                  <a:gd name="connsiteY3" fmla="*/ 576064 h 592472"/>
                  <a:gd name="connsiteX4" fmla="*/ 105056 w 3009041"/>
                  <a:gd name="connsiteY4" fmla="*/ 576064 h 592472"/>
                  <a:gd name="connsiteX5" fmla="*/ 105056 w 3009041"/>
                  <a:gd name="connsiteY5" fmla="*/ 0 h 592472"/>
                  <a:gd name="connsiteX0" fmla="*/ 105056 w 3009041"/>
                  <a:gd name="connsiteY0" fmla="*/ 0 h 592472"/>
                  <a:gd name="connsiteX1" fmla="*/ 2625336 w 3009041"/>
                  <a:gd name="connsiteY1" fmla="*/ 72008 h 592472"/>
                  <a:gd name="connsiteX2" fmla="*/ 2985376 w 3009041"/>
                  <a:gd name="connsiteY2" fmla="*/ 288032 h 592472"/>
                  <a:gd name="connsiteX3" fmla="*/ 2553328 w 3009041"/>
                  <a:gd name="connsiteY3" fmla="*/ 576064 h 592472"/>
                  <a:gd name="connsiteX4" fmla="*/ 105056 w 3009041"/>
                  <a:gd name="connsiteY4" fmla="*/ 576064 h 592472"/>
                  <a:gd name="connsiteX5" fmla="*/ 105056 w 3009041"/>
                  <a:gd name="connsiteY5" fmla="*/ 0 h 592472"/>
                  <a:gd name="connsiteX0" fmla="*/ 105056 w 3034467"/>
                  <a:gd name="connsiteY0" fmla="*/ 0 h 592472"/>
                  <a:gd name="connsiteX1" fmla="*/ 2650762 w 3034467"/>
                  <a:gd name="connsiteY1" fmla="*/ 72008 h 592472"/>
                  <a:gd name="connsiteX2" fmla="*/ 3010802 w 3034467"/>
                  <a:gd name="connsiteY2" fmla="*/ 288032 h 592472"/>
                  <a:gd name="connsiteX3" fmla="*/ 2578754 w 3034467"/>
                  <a:gd name="connsiteY3" fmla="*/ 576064 h 592472"/>
                  <a:gd name="connsiteX4" fmla="*/ 130482 w 3034467"/>
                  <a:gd name="connsiteY4" fmla="*/ 576064 h 592472"/>
                  <a:gd name="connsiteX5" fmla="*/ 105056 w 3034467"/>
                  <a:gd name="connsiteY5" fmla="*/ 0 h 592472"/>
                  <a:gd name="connsiteX0" fmla="*/ 105056 w 2930265"/>
                  <a:gd name="connsiteY0" fmla="*/ 0 h 592472"/>
                  <a:gd name="connsiteX1" fmla="*/ 2650762 w 2930265"/>
                  <a:gd name="connsiteY1" fmla="*/ 72008 h 592472"/>
                  <a:gd name="connsiteX2" fmla="*/ 2573599 w 2930265"/>
                  <a:gd name="connsiteY2" fmla="*/ 216024 h 592472"/>
                  <a:gd name="connsiteX3" fmla="*/ 2578754 w 2930265"/>
                  <a:gd name="connsiteY3" fmla="*/ 576064 h 592472"/>
                  <a:gd name="connsiteX4" fmla="*/ 130482 w 2930265"/>
                  <a:gd name="connsiteY4" fmla="*/ 576064 h 592472"/>
                  <a:gd name="connsiteX5" fmla="*/ 105056 w 2930265"/>
                  <a:gd name="connsiteY5" fmla="*/ 0 h 592472"/>
                  <a:gd name="connsiteX0" fmla="*/ 105056 w 2839576"/>
                  <a:gd name="connsiteY0" fmla="*/ 0 h 592472"/>
                  <a:gd name="connsiteX1" fmla="*/ 2255077 w 2839576"/>
                  <a:gd name="connsiteY1" fmla="*/ 72008 h 592472"/>
                  <a:gd name="connsiteX2" fmla="*/ 2573599 w 2839576"/>
                  <a:gd name="connsiteY2" fmla="*/ 216024 h 592472"/>
                  <a:gd name="connsiteX3" fmla="*/ 2578754 w 2839576"/>
                  <a:gd name="connsiteY3" fmla="*/ 576064 h 592472"/>
                  <a:gd name="connsiteX4" fmla="*/ 130482 w 2839576"/>
                  <a:gd name="connsiteY4" fmla="*/ 576064 h 592472"/>
                  <a:gd name="connsiteX5" fmla="*/ 105056 w 2839576"/>
                  <a:gd name="connsiteY5" fmla="*/ 0 h 592472"/>
                  <a:gd name="connsiteX0" fmla="*/ 105056 w 2839576"/>
                  <a:gd name="connsiteY0" fmla="*/ 0 h 592472"/>
                  <a:gd name="connsiteX1" fmla="*/ 2334708 w 2839576"/>
                  <a:gd name="connsiteY1" fmla="*/ 72008 h 592472"/>
                  <a:gd name="connsiteX2" fmla="*/ 2573599 w 2839576"/>
                  <a:gd name="connsiteY2" fmla="*/ 216024 h 592472"/>
                  <a:gd name="connsiteX3" fmla="*/ 2578754 w 2839576"/>
                  <a:gd name="connsiteY3" fmla="*/ 576064 h 592472"/>
                  <a:gd name="connsiteX4" fmla="*/ 130482 w 2839576"/>
                  <a:gd name="connsiteY4" fmla="*/ 576064 h 592472"/>
                  <a:gd name="connsiteX5" fmla="*/ 105056 w 2839576"/>
                  <a:gd name="connsiteY5" fmla="*/ 0 h 592472"/>
                  <a:gd name="connsiteX0" fmla="*/ 105056 w 2614210"/>
                  <a:gd name="connsiteY0" fmla="*/ 0 h 592472"/>
                  <a:gd name="connsiteX1" fmla="*/ 2334708 w 2614210"/>
                  <a:gd name="connsiteY1" fmla="*/ 72008 h 592472"/>
                  <a:gd name="connsiteX2" fmla="*/ 2573599 w 2614210"/>
                  <a:gd name="connsiteY2" fmla="*/ 216024 h 592472"/>
                  <a:gd name="connsiteX3" fmla="*/ 2175447 w 2614210"/>
                  <a:gd name="connsiteY3" fmla="*/ 144016 h 592472"/>
                  <a:gd name="connsiteX4" fmla="*/ 130482 w 2614210"/>
                  <a:gd name="connsiteY4" fmla="*/ 576064 h 592472"/>
                  <a:gd name="connsiteX5" fmla="*/ 105056 w 2614210"/>
                  <a:gd name="connsiteY5" fmla="*/ 0 h 592472"/>
                  <a:gd name="connsiteX0" fmla="*/ 105056 w 2614211"/>
                  <a:gd name="connsiteY0" fmla="*/ 0 h 592472"/>
                  <a:gd name="connsiteX1" fmla="*/ 2334708 w 2614211"/>
                  <a:gd name="connsiteY1" fmla="*/ 72008 h 592472"/>
                  <a:gd name="connsiteX2" fmla="*/ 2573599 w 2614211"/>
                  <a:gd name="connsiteY2" fmla="*/ 216024 h 592472"/>
                  <a:gd name="connsiteX3" fmla="*/ 2175447 w 2614211"/>
                  <a:gd name="connsiteY3" fmla="*/ 144016 h 592472"/>
                  <a:gd name="connsiteX4" fmla="*/ 130482 w 2614211"/>
                  <a:gd name="connsiteY4" fmla="*/ 576064 h 592472"/>
                  <a:gd name="connsiteX5" fmla="*/ 105056 w 2614211"/>
                  <a:gd name="connsiteY5" fmla="*/ 0 h 592472"/>
                  <a:gd name="connsiteX0" fmla="*/ 105056 w 2614211"/>
                  <a:gd name="connsiteY0" fmla="*/ 0 h 216024"/>
                  <a:gd name="connsiteX1" fmla="*/ 2334708 w 2614211"/>
                  <a:gd name="connsiteY1" fmla="*/ 72008 h 216024"/>
                  <a:gd name="connsiteX2" fmla="*/ 2573599 w 2614211"/>
                  <a:gd name="connsiteY2" fmla="*/ 216024 h 216024"/>
                  <a:gd name="connsiteX3" fmla="*/ 2175447 w 2614211"/>
                  <a:gd name="connsiteY3" fmla="*/ 144016 h 216024"/>
                  <a:gd name="connsiteX4" fmla="*/ 184687 w 2614211"/>
                  <a:gd name="connsiteY4" fmla="*/ 144016 h 216024"/>
                  <a:gd name="connsiteX5" fmla="*/ 105056 w 2614211"/>
                  <a:gd name="connsiteY5" fmla="*/ 0 h 216024"/>
                  <a:gd name="connsiteX0" fmla="*/ 90607 w 2599762"/>
                  <a:gd name="connsiteY0" fmla="*/ 0 h 216024"/>
                  <a:gd name="connsiteX1" fmla="*/ 2320259 w 2599762"/>
                  <a:gd name="connsiteY1" fmla="*/ 72008 h 216024"/>
                  <a:gd name="connsiteX2" fmla="*/ 2559150 w 2599762"/>
                  <a:gd name="connsiteY2" fmla="*/ 216024 h 216024"/>
                  <a:gd name="connsiteX3" fmla="*/ 2160998 w 2599762"/>
                  <a:gd name="connsiteY3" fmla="*/ 144016 h 216024"/>
                  <a:gd name="connsiteX4" fmla="*/ 170238 w 2599762"/>
                  <a:gd name="connsiteY4" fmla="*/ 144016 h 216024"/>
                  <a:gd name="connsiteX5" fmla="*/ 90607 w 2599762"/>
                  <a:gd name="connsiteY5" fmla="*/ 0 h 216024"/>
                  <a:gd name="connsiteX0" fmla="*/ 90607 w 2599762"/>
                  <a:gd name="connsiteY0" fmla="*/ 0 h 216024"/>
                  <a:gd name="connsiteX1" fmla="*/ 2320259 w 2599762"/>
                  <a:gd name="connsiteY1" fmla="*/ 72008 h 216024"/>
                  <a:gd name="connsiteX2" fmla="*/ 2559150 w 2599762"/>
                  <a:gd name="connsiteY2" fmla="*/ 216024 h 216024"/>
                  <a:gd name="connsiteX3" fmla="*/ 2160998 w 2599762"/>
                  <a:gd name="connsiteY3" fmla="*/ 144016 h 216024"/>
                  <a:gd name="connsiteX4" fmla="*/ 170238 w 2599762"/>
                  <a:gd name="connsiteY4" fmla="*/ 144016 h 216024"/>
                  <a:gd name="connsiteX5" fmla="*/ 90607 w 2599762"/>
                  <a:gd name="connsiteY5" fmla="*/ 0 h 216024"/>
                  <a:gd name="connsiteX0" fmla="*/ 90607 w 2599762"/>
                  <a:gd name="connsiteY0" fmla="*/ 0 h 216024"/>
                  <a:gd name="connsiteX1" fmla="*/ 2320259 w 2599762"/>
                  <a:gd name="connsiteY1" fmla="*/ 72008 h 216024"/>
                  <a:gd name="connsiteX2" fmla="*/ 2559150 w 2599762"/>
                  <a:gd name="connsiteY2" fmla="*/ 216024 h 216024"/>
                  <a:gd name="connsiteX3" fmla="*/ 2160998 w 2599762"/>
                  <a:gd name="connsiteY3" fmla="*/ 144016 h 216024"/>
                  <a:gd name="connsiteX4" fmla="*/ 170238 w 2599762"/>
                  <a:gd name="connsiteY4" fmla="*/ 144016 h 216024"/>
                  <a:gd name="connsiteX5" fmla="*/ 90607 w 2599762"/>
                  <a:gd name="connsiteY5" fmla="*/ 0 h 216024"/>
                  <a:gd name="connsiteX0" fmla="*/ 90607 w 2599762"/>
                  <a:gd name="connsiteY0" fmla="*/ 0 h 216024"/>
                  <a:gd name="connsiteX1" fmla="*/ 2320259 w 2599762"/>
                  <a:gd name="connsiteY1" fmla="*/ 72008 h 216024"/>
                  <a:gd name="connsiteX2" fmla="*/ 2559150 w 2599762"/>
                  <a:gd name="connsiteY2" fmla="*/ 216024 h 216024"/>
                  <a:gd name="connsiteX3" fmla="*/ 2160998 w 2599762"/>
                  <a:gd name="connsiteY3" fmla="*/ 144016 h 216024"/>
                  <a:gd name="connsiteX4" fmla="*/ 170238 w 2599762"/>
                  <a:gd name="connsiteY4" fmla="*/ 144016 h 216024"/>
                  <a:gd name="connsiteX5" fmla="*/ 90607 w 2599762"/>
                  <a:gd name="connsiteY5" fmla="*/ 0 h 216024"/>
                  <a:gd name="connsiteX0" fmla="*/ 90607 w 2599762"/>
                  <a:gd name="connsiteY0" fmla="*/ 0 h 216024"/>
                  <a:gd name="connsiteX1" fmla="*/ 2320259 w 2599762"/>
                  <a:gd name="connsiteY1" fmla="*/ 72008 h 216024"/>
                  <a:gd name="connsiteX2" fmla="*/ 2559150 w 2599762"/>
                  <a:gd name="connsiteY2" fmla="*/ 216024 h 216024"/>
                  <a:gd name="connsiteX3" fmla="*/ 2160998 w 2599762"/>
                  <a:gd name="connsiteY3" fmla="*/ 144016 h 216024"/>
                  <a:gd name="connsiteX4" fmla="*/ 487555 w 2599762"/>
                  <a:gd name="connsiteY4" fmla="*/ 152672 h 216024"/>
                  <a:gd name="connsiteX5" fmla="*/ 170238 w 2599762"/>
                  <a:gd name="connsiteY5" fmla="*/ 144016 h 216024"/>
                  <a:gd name="connsiteX6" fmla="*/ 90607 w 2599762"/>
                  <a:gd name="connsiteY6" fmla="*/ 0 h 216024"/>
                  <a:gd name="connsiteX0" fmla="*/ 90607 w 2599762"/>
                  <a:gd name="connsiteY0" fmla="*/ 0 h 216024"/>
                  <a:gd name="connsiteX1" fmla="*/ 2320259 w 2599762"/>
                  <a:gd name="connsiteY1" fmla="*/ 72008 h 216024"/>
                  <a:gd name="connsiteX2" fmla="*/ 2559150 w 2599762"/>
                  <a:gd name="connsiteY2" fmla="*/ 216024 h 216024"/>
                  <a:gd name="connsiteX3" fmla="*/ 2160998 w 2599762"/>
                  <a:gd name="connsiteY3" fmla="*/ 144016 h 216024"/>
                  <a:gd name="connsiteX4" fmla="*/ 488759 w 2599762"/>
                  <a:gd name="connsiteY4" fmla="*/ 144016 h 216024"/>
                  <a:gd name="connsiteX5" fmla="*/ 170238 w 2599762"/>
                  <a:gd name="connsiteY5" fmla="*/ 144016 h 216024"/>
                  <a:gd name="connsiteX6" fmla="*/ 90607 w 2599762"/>
                  <a:gd name="connsiteY6" fmla="*/ 0 h 216024"/>
                  <a:gd name="connsiteX0" fmla="*/ 90607 w 2599762"/>
                  <a:gd name="connsiteY0" fmla="*/ 0 h 216024"/>
                  <a:gd name="connsiteX1" fmla="*/ 2320259 w 2599762"/>
                  <a:gd name="connsiteY1" fmla="*/ 72008 h 216024"/>
                  <a:gd name="connsiteX2" fmla="*/ 2559150 w 2599762"/>
                  <a:gd name="connsiteY2" fmla="*/ 216024 h 216024"/>
                  <a:gd name="connsiteX3" fmla="*/ 2160998 w 2599762"/>
                  <a:gd name="connsiteY3" fmla="*/ 144016 h 216024"/>
                  <a:gd name="connsiteX4" fmla="*/ 488759 w 2599762"/>
                  <a:gd name="connsiteY4" fmla="*/ 144016 h 216024"/>
                  <a:gd name="connsiteX5" fmla="*/ 170238 w 2599762"/>
                  <a:gd name="connsiteY5" fmla="*/ 144016 h 216024"/>
                  <a:gd name="connsiteX6" fmla="*/ 90607 w 2599762"/>
                  <a:gd name="connsiteY6" fmla="*/ 0 h 216024"/>
                  <a:gd name="connsiteX0" fmla="*/ 501683 w 3010838"/>
                  <a:gd name="connsiteY0" fmla="*/ 193 h 216217"/>
                  <a:gd name="connsiteX1" fmla="*/ 2731335 w 3010838"/>
                  <a:gd name="connsiteY1" fmla="*/ 72201 h 216217"/>
                  <a:gd name="connsiteX2" fmla="*/ 2970226 w 3010838"/>
                  <a:gd name="connsiteY2" fmla="*/ 216217 h 216217"/>
                  <a:gd name="connsiteX3" fmla="*/ 2572074 w 3010838"/>
                  <a:gd name="connsiteY3" fmla="*/ 144209 h 216217"/>
                  <a:gd name="connsiteX4" fmla="*/ 899835 w 3010838"/>
                  <a:gd name="connsiteY4" fmla="*/ 144209 h 216217"/>
                  <a:gd name="connsiteX5" fmla="*/ 581314 w 3010838"/>
                  <a:gd name="connsiteY5" fmla="*/ 144209 h 216217"/>
                  <a:gd name="connsiteX6" fmla="*/ 501683 w 3010838"/>
                  <a:gd name="connsiteY6" fmla="*/ 193 h 216217"/>
                  <a:gd name="connsiteX0" fmla="*/ 13272 w 2442796"/>
                  <a:gd name="connsiteY0" fmla="*/ 90645 h 162653"/>
                  <a:gd name="connsiteX1" fmla="*/ 2163293 w 2442796"/>
                  <a:gd name="connsiteY1" fmla="*/ 18637 h 162653"/>
                  <a:gd name="connsiteX2" fmla="*/ 2402184 w 2442796"/>
                  <a:gd name="connsiteY2" fmla="*/ 162653 h 162653"/>
                  <a:gd name="connsiteX3" fmla="*/ 2004032 w 2442796"/>
                  <a:gd name="connsiteY3" fmla="*/ 90645 h 162653"/>
                  <a:gd name="connsiteX4" fmla="*/ 331793 w 2442796"/>
                  <a:gd name="connsiteY4" fmla="*/ 90645 h 162653"/>
                  <a:gd name="connsiteX5" fmla="*/ 13272 w 2442796"/>
                  <a:gd name="connsiteY5" fmla="*/ 90645 h 162653"/>
                  <a:gd name="connsiteX0" fmla="*/ 0 w 2509155"/>
                  <a:gd name="connsiteY0" fmla="*/ 0 h 216023"/>
                  <a:gd name="connsiteX1" fmla="*/ 2229652 w 2509155"/>
                  <a:gd name="connsiteY1" fmla="*/ 72007 h 216023"/>
                  <a:gd name="connsiteX2" fmla="*/ 2468543 w 2509155"/>
                  <a:gd name="connsiteY2" fmla="*/ 216023 h 216023"/>
                  <a:gd name="connsiteX3" fmla="*/ 2070391 w 2509155"/>
                  <a:gd name="connsiteY3" fmla="*/ 144015 h 216023"/>
                  <a:gd name="connsiteX4" fmla="*/ 398152 w 2509155"/>
                  <a:gd name="connsiteY4" fmla="*/ 144015 h 216023"/>
                  <a:gd name="connsiteX5" fmla="*/ 0 w 2509155"/>
                  <a:gd name="connsiteY5" fmla="*/ 0 h 216023"/>
                  <a:gd name="connsiteX0" fmla="*/ 14596 w 2523751"/>
                  <a:gd name="connsiteY0" fmla="*/ 0 h 216023"/>
                  <a:gd name="connsiteX1" fmla="*/ 2244248 w 2523751"/>
                  <a:gd name="connsiteY1" fmla="*/ 72007 h 216023"/>
                  <a:gd name="connsiteX2" fmla="*/ 2483139 w 2523751"/>
                  <a:gd name="connsiteY2" fmla="*/ 216023 h 216023"/>
                  <a:gd name="connsiteX3" fmla="*/ 2084987 w 2523751"/>
                  <a:gd name="connsiteY3" fmla="*/ 144015 h 216023"/>
                  <a:gd name="connsiteX4" fmla="*/ 412748 w 2523751"/>
                  <a:gd name="connsiteY4" fmla="*/ 144015 h 216023"/>
                  <a:gd name="connsiteX5" fmla="*/ 14596 w 2523751"/>
                  <a:gd name="connsiteY5" fmla="*/ 0 h 216023"/>
                  <a:gd name="connsiteX0" fmla="*/ 14596 w 2444119"/>
                  <a:gd name="connsiteY0" fmla="*/ 0 h 216023"/>
                  <a:gd name="connsiteX1" fmla="*/ 2164616 w 2444119"/>
                  <a:gd name="connsiteY1" fmla="*/ 72007 h 216023"/>
                  <a:gd name="connsiteX2" fmla="*/ 2403507 w 2444119"/>
                  <a:gd name="connsiteY2" fmla="*/ 216023 h 216023"/>
                  <a:gd name="connsiteX3" fmla="*/ 2005355 w 2444119"/>
                  <a:gd name="connsiteY3" fmla="*/ 144015 h 216023"/>
                  <a:gd name="connsiteX4" fmla="*/ 333116 w 2444119"/>
                  <a:gd name="connsiteY4" fmla="*/ 144015 h 216023"/>
                  <a:gd name="connsiteX5" fmla="*/ 14596 w 2444119"/>
                  <a:gd name="connsiteY5" fmla="*/ 0 h 216023"/>
                  <a:gd name="connsiteX0" fmla="*/ 14596 w 2523749"/>
                  <a:gd name="connsiteY0" fmla="*/ 0 h 216023"/>
                  <a:gd name="connsiteX1" fmla="*/ 2244246 w 2523749"/>
                  <a:gd name="connsiteY1" fmla="*/ 72007 h 216023"/>
                  <a:gd name="connsiteX2" fmla="*/ 2483137 w 2523749"/>
                  <a:gd name="connsiteY2" fmla="*/ 216023 h 216023"/>
                  <a:gd name="connsiteX3" fmla="*/ 2084985 w 2523749"/>
                  <a:gd name="connsiteY3" fmla="*/ 144015 h 216023"/>
                  <a:gd name="connsiteX4" fmla="*/ 412746 w 2523749"/>
                  <a:gd name="connsiteY4" fmla="*/ 144015 h 216023"/>
                  <a:gd name="connsiteX5" fmla="*/ 14596 w 2523749"/>
                  <a:gd name="connsiteY5" fmla="*/ 0 h 216023"/>
                  <a:gd name="connsiteX0" fmla="*/ 14596 w 2523749"/>
                  <a:gd name="connsiteY0" fmla="*/ 88129 h 304152"/>
                  <a:gd name="connsiteX1" fmla="*/ 2244246 w 2523749"/>
                  <a:gd name="connsiteY1" fmla="*/ 160136 h 304152"/>
                  <a:gd name="connsiteX2" fmla="*/ 2483137 w 2523749"/>
                  <a:gd name="connsiteY2" fmla="*/ 304152 h 304152"/>
                  <a:gd name="connsiteX3" fmla="*/ 2084985 w 2523749"/>
                  <a:gd name="connsiteY3" fmla="*/ 232144 h 304152"/>
                  <a:gd name="connsiteX4" fmla="*/ 412746 w 2523749"/>
                  <a:gd name="connsiteY4" fmla="*/ 232144 h 304152"/>
                  <a:gd name="connsiteX5" fmla="*/ 14596 w 2523749"/>
                  <a:gd name="connsiteY5" fmla="*/ 88129 h 304152"/>
                  <a:gd name="connsiteX0" fmla="*/ 14596 w 2523749"/>
                  <a:gd name="connsiteY0" fmla="*/ 88129 h 245558"/>
                  <a:gd name="connsiteX1" fmla="*/ 2244246 w 2523749"/>
                  <a:gd name="connsiteY1" fmla="*/ 88128 h 245558"/>
                  <a:gd name="connsiteX2" fmla="*/ 2483137 w 2523749"/>
                  <a:gd name="connsiteY2" fmla="*/ 232144 h 245558"/>
                  <a:gd name="connsiteX3" fmla="*/ 2084985 w 2523749"/>
                  <a:gd name="connsiteY3" fmla="*/ 160136 h 245558"/>
                  <a:gd name="connsiteX4" fmla="*/ 412746 w 2523749"/>
                  <a:gd name="connsiteY4" fmla="*/ 160136 h 245558"/>
                  <a:gd name="connsiteX5" fmla="*/ 14596 w 2523749"/>
                  <a:gd name="connsiteY5" fmla="*/ 88129 h 245558"/>
                  <a:gd name="connsiteX0" fmla="*/ 0 w 2509153"/>
                  <a:gd name="connsiteY0" fmla="*/ 88129 h 232144"/>
                  <a:gd name="connsiteX1" fmla="*/ 2229650 w 2509153"/>
                  <a:gd name="connsiteY1" fmla="*/ 88128 h 232144"/>
                  <a:gd name="connsiteX2" fmla="*/ 2468541 w 2509153"/>
                  <a:gd name="connsiteY2" fmla="*/ 232144 h 232144"/>
                  <a:gd name="connsiteX3" fmla="*/ 2070389 w 2509153"/>
                  <a:gd name="connsiteY3" fmla="*/ 160136 h 232144"/>
                  <a:gd name="connsiteX4" fmla="*/ 398150 w 2509153"/>
                  <a:gd name="connsiteY4" fmla="*/ 160136 h 232144"/>
                  <a:gd name="connsiteX5" fmla="*/ 0 w 2509153"/>
                  <a:gd name="connsiteY5" fmla="*/ 88129 h 232144"/>
                  <a:gd name="connsiteX0" fmla="*/ 0 w 2509153"/>
                  <a:gd name="connsiteY0" fmla="*/ 88129 h 232144"/>
                  <a:gd name="connsiteX1" fmla="*/ 2229650 w 2509153"/>
                  <a:gd name="connsiteY1" fmla="*/ 88128 h 232144"/>
                  <a:gd name="connsiteX2" fmla="*/ 2468541 w 2509153"/>
                  <a:gd name="connsiteY2" fmla="*/ 232144 h 232144"/>
                  <a:gd name="connsiteX3" fmla="*/ 2070389 w 2509153"/>
                  <a:gd name="connsiteY3" fmla="*/ 160137 h 232144"/>
                  <a:gd name="connsiteX4" fmla="*/ 398150 w 2509153"/>
                  <a:gd name="connsiteY4" fmla="*/ 160136 h 232144"/>
                  <a:gd name="connsiteX5" fmla="*/ 0 w 2509153"/>
                  <a:gd name="connsiteY5" fmla="*/ 88129 h 232144"/>
                  <a:gd name="connsiteX0" fmla="*/ 0 w 2509153"/>
                  <a:gd name="connsiteY0" fmla="*/ 88129 h 232144"/>
                  <a:gd name="connsiteX1" fmla="*/ 2229650 w 2509153"/>
                  <a:gd name="connsiteY1" fmla="*/ 88128 h 232144"/>
                  <a:gd name="connsiteX2" fmla="*/ 2468541 w 2509153"/>
                  <a:gd name="connsiteY2" fmla="*/ 232144 h 232144"/>
                  <a:gd name="connsiteX3" fmla="*/ 2070389 w 2509153"/>
                  <a:gd name="connsiteY3" fmla="*/ 160137 h 232144"/>
                  <a:gd name="connsiteX4" fmla="*/ 398150 w 2509153"/>
                  <a:gd name="connsiteY4" fmla="*/ 160136 h 232144"/>
                  <a:gd name="connsiteX5" fmla="*/ 0 w 2509153"/>
                  <a:gd name="connsiteY5" fmla="*/ 88129 h 232144"/>
                  <a:gd name="connsiteX0" fmla="*/ 0 w 2509153"/>
                  <a:gd name="connsiteY0" fmla="*/ 88129 h 232144"/>
                  <a:gd name="connsiteX1" fmla="*/ 2229650 w 2509153"/>
                  <a:gd name="connsiteY1" fmla="*/ 88128 h 232144"/>
                  <a:gd name="connsiteX2" fmla="*/ 2468541 w 2509153"/>
                  <a:gd name="connsiteY2" fmla="*/ 232144 h 232144"/>
                  <a:gd name="connsiteX3" fmla="*/ 2070389 w 2509153"/>
                  <a:gd name="connsiteY3" fmla="*/ 160137 h 232144"/>
                  <a:gd name="connsiteX4" fmla="*/ 398150 w 2509153"/>
                  <a:gd name="connsiteY4" fmla="*/ 160136 h 232144"/>
                  <a:gd name="connsiteX5" fmla="*/ 0 w 2509153"/>
                  <a:gd name="connsiteY5" fmla="*/ 88129 h 232144"/>
                  <a:gd name="connsiteX0" fmla="*/ 0 w 2509153"/>
                  <a:gd name="connsiteY0" fmla="*/ 88129 h 232144"/>
                  <a:gd name="connsiteX1" fmla="*/ 2229650 w 2509153"/>
                  <a:gd name="connsiteY1" fmla="*/ 88128 h 232144"/>
                  <a:gd name="connsiteX2" fmla="*/ 2468541 w 2509153"/>
                  <a:gd name="connsiteY2" fmla="*/ 232144 h 232144"/>
                  <a:gd name="connsiteX3" fmla="*/ 2070389 w 2509153"/>
                  <a:gd name="connsiteY3" fmla="*/ 160137 h 232144"/>
                  <a:gd name="connsiteX4" fmla="*/ 398150 w 2509153"/>
                  <a:gd name="connsiteY4" fmla="*/ 160136 h 232144"/>
                  <a:gd name="connsiteX5" fmla="*/ 0 w 2509153"/>
                  <a:gd name="connsiteY5" fmla="*/ 88129 h 232144"/>
                  <a:gd name="connsiteX0" fmla="*/ 0 w 2509153"/>
                  <a:gd name="connsiteY0" fmla="*/ 88129 h 232144"/>
                  <a:gd name="connsiteX1" fmla="*/ 2229650 w 2509153"/>
                  <a:gd name="connsiteY1" fmla="*/ 88128 h 232144"/>
                  <a:gd name="connsiteX2" fmla="*/ 2468541 w 2509153"/>
                  <a:gd name="connsiteY2" fmla="*/ 232144 h 232144"/>
                  <a:gd name="connsiteX3" fmla="*/ 2070389 w 2509153"/>
                  <a:gd name="connsiteY3" fmla="*/ 160137 h 232144"/>
                  <a:gd name="connsiteX4" fmla="*/ 398150 w 2509153"/>
                  <a:gd name="connsiteY4" fmla="*/ 160136 h 232144"/>
                  <a:gd name="connsiteX5" fmla="*/ 0 w 2509153"/>
                  <a:gd name="connsiteY5" fmla="*/ 88129 h 232144"/>
                  <a:gd name="connsiteX0" fmla="*/ 0 w 2509153"/>
                  <a:gd name="connsiteY0" fmla="*/ 88129 h 232144"/>
                  <a:gd name="connsiteX1" fmla="*/ 2229650 w 2509153"/>
                  <a:gd name="connsiteY1" fmla="*/ 88128 h 232144"/>
                  <a:gd name="connsiteX2" fmla="*/ 2468541 w 2509153"/>
                  <a:gd name="connsiteY2" fmla="*/ 232144 h 232144"/>
                  <a:gd name="connsiteX3" fmla="*/ 2070389 w 2509153"/>
                  <a:gd name="connsiteY3" fmla="*/ 160137 h 232144"/>
                  <a:gd name="connsiteX4" fmla="*/ 398151 w 2509153"/>
                  <a:gd name="connsiteY4" fmla="*/ 160137 h 232144"/>
                  <a:gd name="connsiteX5" fmla="*/ 0 w 2509153"/>
                  <a:gd name="connsiteY5" fmla="*/ 88129 h 232144"/>
                  <a:gd name="connsiteX0" fmla="*/ 0 w 2509153"/>
                  <a:gd name="connsiteY0" fmla="*/ 88129 h 232144"/>
                  <a:gd name="connsiteX1" fmla="*/ 2229650 w 2509153"/>
                  <a:gd name="connsiteY1" fmla="*/ 88128 h 232144"/>
                  <a:gd name="connsiteX2" fmla="*/ 2468541 w 2509153"/>
                  <a:gd name="connsiteY2" fmla="*/ 232144 h 232144"/>
                  <a:gd name="connsiteX3" fmla="*/ 2070389 w 2509153"/>
                  <a:gd name="connsiteY3" fmla="*/ 160137 h 232144"/>
                  <a:gd name="connsiteX4" fmla="*/ 398151 w 2509153"/>
                  <a:gd name="connsiteY4" fmla="*/ 160137 h 232144"/>
                  <a:gd name="connsiteX5" fmla="*/ 0 w 2509153"/>
                  <a:gd name="connsiteY5" fmla="*/ 88129 h 232144"/>
                  <a:gd name="connsiteX0" fmla="*/ 0 w 2509153"/>
                  <a:gd name="connsiteY0" fmla="*/ 88129 h 232144"/>
                  <a:gd name="connsiteX1" fmla="*/ 2229650 w 2509153"/>
                  <a:gd name="connsiteY1" fmla="*/ 88128 h 232144"/>
                  <a:gd name="connsiteX2" fmla="*/ 2468541 w 2509153"/>
                  <a:gd name="connsiteY2" fmla="*/ 232144 h 232144"/>
                  <a:gd name="connsiteX3" fmla="*/ 2070389 w 2509153"/>
                  <a:gd name="connsiteY3" fmla="*/ 160137 h 232144"/>
                  <a:gd name="connsiteX4" fmla="*/ 398151 w 2509153"/>
                  <a:gd name="connsiteY4" fmla="*/ 160137 h 232144"/>
                  <a:gd name="connsiteX5" fmla="*/ 0 w 2509153"/>
                  <a:gd name="connsiteY5" fmla="*/ 88129 h 232144"/>
                  <a:gd name="connsiteX0" fmla="*/ 0 w 2509153"/>
                  <a:gd name="connsiteY0" fmla="*/ 88129 h 232144"/>
                  <a:gd name="connsiteX1" fmla="*/ 2229650 w 2509153"/>
                  <a:gd name="connsiteY1" fmla="*/ 88128 h 232144"/>
                  <a:gd name="connsiteX2" fmla="*/ 2468541 w 2509153"/>
                  <a:gd name="connsiteY2" fmla="*/ 232144 h 232144"/>
                  <a:gd name="connsiteX3" fmla="*/ 2070389 w 2509153"/>
                  <a:gd name="connsiteY3" fmla="*/ 160137 h 232144"/>
                  <a:gd name="connsiteX4" fmla="*/ 398151 w 2509153"/>
                  <a:gd name="connsiteY4" fmla="*/ 160137 h 232144"/>
                  <a:gd name="connsiteX5" fmla="*/ 0 w 2509153"/>
                  <a:gd name="connsiteY5" fmla="*/ 88129 h 232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09153" h="232144">
                    <a:moveTo>
                      <a:pt x="0" y="88129"/>
                    </a:moveTo>
                    <a:cubicBezTo>
                      <a:pt x="48298" y="0"/>
                      <a:pt x="1486433" y="64126"/>
                      <a:pt x="2229650" y="88128"/>
                    </a:cubicBezTo>
                    <a:cubicBezTo>
                      <a:pt x="2509153" y="98336"/>
                      <a:pt x="2475583" y="146073"/>
                      <a:pt x="2468541" y="232144"/>
                    </a:cubicBezTo>
                    <a:cubicBezTo>
                      <a:pt x="2383517" y="173681"/>
                      <a:pt x="2293243" y="166663"/>
                      <a:pt x="2070389" y="160137"/>
                    </a:cubicBezTo>
                    <a:cubicBezTo>
                      <a:pt x="1706259" y="133409"/>
                      <a:pt x="483427" y="69492"/>
                      <a:pt x="398151" y="160137"/>
                    </a:cubicBezTo>
                    <a:cubicBezTo>
                      <a:pt x="209805" y="160518"/>
                      <a:pt x="94093" y="202894"/>
                      <a:pt x="0" y="8812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84" name="Полилиния 83"/>
              <p:cNvSpPr/>
              <p:nvPr/>
            </p:nvSpPr>
            <p:spPr>
              <a:xfrm>
                <a:off x="7518240" y="2636912"/>
                <a:ext cx="226475" cy="514684"/>
              </a:xfrm>
              <a:custGeom>
                <a:avLst/>
                <a:gdLst>
                  <a:gd name="connsiteX0" fmla="*/ 0 w 1368152"/>
                  <a:gd name="connsiteY0" fmla="*/ 0 h 360040"/>
                  <a:gd name="connsiteX1" fmla="*/ 1368152 w 1368152"/>
                  <a:gd name="connsiteY1" fmla="*/ 0 h 360040"/>
                  <a:gd name="connsiteX2" fmla="*/ 1368152 w 1368152"/>
                  <a:gd name="connsiteY2" fmla="*/ 360040 h 360040"/>
                  <a:gd name="connsiteX3" fmla="*/ 0 w 1368152"/>
                  <a:gd name="connsiteY3" fmla="*/ 360040 h 360040"/>
                  <a:gd name="connsiteX4" fmla="*/ 0 w 1368152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123628 w 1491780"/>
                  <a:gd name="connsiteY0" fmla="*/ 0 h 360040"/>
                  <a:gd name="connsiteX1" fmla="*/ 1491780 w 1491780"/>
                  <a:gd name="connsiteY1" fmla="*/ 0 h 360040"/>
                  <a:gd name="connsiteX2" fmla="*/ 1491780 w 1491780"/>
                  <a:gd name="connsiteY2" fmla="*/ 360040 h 360040"/>
                  <a:gd name="connsiteX3" fmla="*/ 123628 w 1491780"/>
                  <a:gd name="connsiteY3" fmla="*/ 360040 h 360040"/>
                  <a:gd name="connsiteX4" fmla="*/ 123628 w 1491780"/>
                  <a:gd name="connsiteY4" fmla="*/ 0 h 360040"/>
                  <a:gd name="connsiteX0" fmla="*/ 94445 w 1462597"/>
                  <a:gd name="connsiteY0" fmla="*/ 0 h 360040"/>
                  <a:gd name="connsiteX1" fmla="*/ 1462597 w 1462597"/>
                  <a:gd name="connsiteY1" fmla="*/ 0 h 360040"/>
                  <a:gd name="connsiteX2" fmla="*/ 1462597 w 1462597"/>
                  <a:gd name="connsiteY2" fmla="*/ 360040 h 360040"/>
                  <a:gd name="connsiteX3" fmla="*/ 94445 w 1462597"/>
                  <a:gd name="connsiteY3" fmla="*/ 360040 h 360040"/>
                  <a:gd name="connsiteX4" fmla="*/ 94445 w 1462597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0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0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29333 w 1397485"/>
                  <a:gd name="connsiteY0" fmla="*/ 72008 h 360040"/>
                  <a:gd name="connsiteX1" fmla="*/ 1397485 w 1397485"/>
                  <a:gd name="connsiteY1" fmla="*/ 0 h 360040"/>
                  <a:gd name="connsiteX2" fmla="*/ 1397485 w 1397485"/>
                  <a:gd name="connsiteY2" fmla="*/ 360040 h 360040"/>
                  <a:gd name="connsiteX3" fmla="*/ 29333 w 1397485"/>
                  <a:gd name="connsiteY3" fmla="*/ 360040 h 360040"/>
                  <a:gd name="connsiteX4" fmla="*/ 29333 w 1397485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42965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429650"/>
                  <a:gd name="connsiteY0" fmla="*/ 72008 h 360040"/>
                  <a:gd name="connsiteX1" fmla="*/ 1429650 w 1429650"/>
                  <a:gd name="connsiteY1" fmla="*/ 0 h 360040"/>
                  <a:gd name="connsiteX2" fmla="*/ 1069610 w 1429650"/>
                  <a:gd name="connsiteY2" fmla="*/ 360040 h 360040"/>
                  <a:gd name="connsiteX3" fmla="*/ 61498 w 1429650"/>
                  <a:gd name="connsiteY3" fmla="*/ 360040 h 360040"/>
                  <a:gd name="connsiteX4" fmla="*/ 61498 w 1429650"/>
                  <a:gd name="connsiteY4" fmla="*/ 72008 h 360040"/>
                  <a:gd name="connsiteX0" fmla="*/ 61498 w 1069610"/>
                  <a:gd name="connsiteY0" fmla="*/ 72008 h 360040"/>
                  <a:gd name="connsiteX1" fmla="*/ 1069610 w 1069610"/>
                  <a:gd name="connsiteY1" fmla="*/ 0 h 360040"/>
                  <a:gd name="connsiteX2" fmla="*/ 1069610 w 1069610"/>
                  <a:gd name="connsiteY2" fmla="*/ 360040 h 360040"/>
                  <a:gd name="connsiteX3" fmla="*/ 61498 w 1069610"/>
                  <a:gd name="connsiteY3" fmla="*/ 360040 h 360040"/>
                  <a:gd name="connsiteX4" fmla="*/ 61498 w 1069610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069610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65728 h 425768"/>
                  <a:gd name="connsiteX1" fmla="*/ 1285634 w 1285634"/>
                  <a:gd name="connsiteY1" fmla="*/ 65728 h 425768"/>
                  <a:gd name="connsiteX2" fmla="*/ 1285634 w 1285634"/>
                  <a:gd name="connsiteY2" fmla="*/ 425768 h 425768"/>
                  <a:gd name="connsiteX3" fmla="*/ 61498 w 1285634"/>
                  <a:gd name="connsiteY3" fmla="*/ 425768 h 425768"/>
                  <a:gd name="connsiteX4" fmla="*/ 61498 w 1285634"/>
                  <a:gd name="connsiteY4" fmla="*/ 65728 h 425768"/>
                  <a:gd name="connsiteX0" fmla="*/ 61498 w 1285634"/>
                  <a:gd name="connsiteY0" fmla="*/ 17806 h 377846"/>
                  <a:gd name="connsiteX1" fmla="*/ 1285634 w 1285634"/>
                  <a:gd name="connsiteY1" fmla="*/ 17806 h 377846"/>
                  <a:gd name="connsiteX2" fmla="*/ 1285634 w 1285634"/>
                  <a:gd name="connsiteY2" fmla="*/ 377846 h 377846"/>
                  <a:gd name="connsiteX3" fmla="*/ 61498 w 1285634"/>
                  <a:gd name="connsiteY3" fmla="*/ 377846 h 377846"/>
                  <a:gd name="connsiteX4" fmla="*/ 61498 w 1285634"/>
                  <a:gd name="connsiteY4" fmla="*/ 17806 h 377846"/>
                  <a:gd name="connsiteX0" fmla="*/ 61498 w 1285634"/>
                  <a:gd name="connsiteY0" fmla="*/ 72008 h 360040"/>
                  <a:gd name="connsiteX1" fmla="*/ 1285634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85634"/>
                  <a:gd name="connsiteY0" fmla="*/ 17806 h 305838"/>
                  <a:gd name="connsiteX1" fmla="*/ 1285634 w 1285634"/>
                  <a:gd name="connsiteY1" fmla="*/ 17806 h 305838"/>
                  <a:gd name="connsiteX2" fmla="*/ 1285634 w 1285634"/>
                  <a:gd name="connsiteY2" fmla="*/ 305838 h 305838"/>
                  <a:gd name="connsiteX3" fmla="*/ 61498 w 1285634"/>
                  <a:gd name="connsiteY3" fmla="*/ 305838 h 305838"/>
                  <a:gd name="connsiteX4" fmla="*/ 61498 w 1285634"/>
                  <a:gd name="connsiteY4" fmla="*/ 17806 h 305838"/>
                  <a:gd name="connsiteX0" fmla="*/ 61498 w 1285634"/>
                  <a:gd name="connsiteY0" fmla="*/ 72008 h 360040"/>
                  <a:gd name="connsiteX1" fmla="*/ 1213626 w 1285634"/>
                  <a:gd name="connsiteY1" fmla="*/ 0 h 360040"/>
                  <a:gd name="connsiteX2" fmla="*/ 1285634 w 1285634"/>
                  <a:gd name="connsiteY2" fmla="*/ 360040 h 360040"/>
                  <a:gd name="connsiteX3" fmla="*/ 61498 w 1285634"/>
                  <a:gd name="connsiteY3" fmla="*/ 360040 h 360040"/>
                  <a:gd name="connsiteX4" fmla="*/ 61498 w 1285634"/>
                  <a:gd name="connsiteY4" fmla="*/ 72008 h 360040"/>
                  <a:gd name="connsiteX0" fmla="*/ 61498 w 1213626"/>
                  <a:gd name="connsiteY0" fmla="*/ 72008 h 432048"/>
                  <a:gd name="connsiteX1" fmla="*/ 1213626 w 1213626"/>
                  <a:gd name="connsiteY1" fmla="*/ 0 h 432048"/>
                  <a:gd name="connsiteX2" fmla="*/ 1141618 w 1213626"/>
                  <a:gd name="connsiteY2" fmla="*/ 432048 h 432048"/>
                  <a:gd name="connsiteX3" fmla="*/ 61498 w 1213626"/>
                  <a:gd name="connsiteY3" fmla="*/ 360040 h 432048"/>
                  <a:gd name="connsiteX4" fmla="*/ 61498 w 1213626"/>
                  <a:gd name="connsiteY4" fmla="*/ 72008 h 432048"/>
                  <a:gd name="connsiteX0" fmla="*/ 61498 w 1203116"/>
                  <a:gd name="connsiteY0" fmla="*/ 17806 h 449854"/>
                  <a:gd name="connsiteX1" fmla="*/ 1203116 w 1203116"/>
                  <a:gd name="connsiteY1" fmla="*/ 17806 h 449854"/>
                  <a:gd name="connsiteX2" fmla="*/ 1131108 w 1203116"/>
                  <a:gd name="connsiteY2" fmla="*/ 449854 h 449854"/>
                  <a:gd name="connsiteX3" fmla="*/ 50988 w 1203116"/>
                  <a:gd name="connsiteY3" fmla="*/ 377846 h 449854"/>
                  <a:gd name="connsiteX4" fmla="*/ 61498 w 1203116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246674"/>
                  <a:gd name="connsiteY0" fmla="*/ 17806 h 449854"/>
                  <a:gd name="connsiteX1" fmla="*/ 1246674 w 1246674"/>
                  <a:gd name="connsiteY1" fmla="*/ 17806 h 449854"/>
                  <a:gd name="connsiteX2" fmla="*/ 1174666 w 1246674"/>
                  <a:gd name="connsiteY2" fmla="*/ 449854 h 449854"/>
                  <a:gd name="connsiteX3" fmla="*/ 94546 w 1246674"/>
                  <a:gd name="connsiteY3" fmla="*/ 377846 h 449854"/>
                  <a:gd name="connsiteX4" fmla="*/ 105056 w 1246674"/>
                  <a:gd name="connsiteY4" fmla="*/ 17806 h 449854"/>
                  <a:gd name="connsiteX0" fmla="*/ 105056 w 1329192"/>
                  <a:gd name="connsiteY0" fmla="*/ 17806 h 377846"/>
                  <a:gd name="connsiteX1" fmla="*/ 1246674 w 1329192"/>
                  <a:gd name="connsiteY1" fmla="*/ 17806 h 377846"/>
                  <a:gd name="connsiteX2" fmla="*/ 1329192 w 1329192"/>
                  <a:gd name="connsiteY2" fmla="*/ 377846 h 377846"/>
                  <a:gd name="connsiteX3" fmla="*/ 94546 w 1329192"/>
                  <a:gd name="connsiteY3" fmla="*/ 377846 h 377846"/>
                  <a:gd name="connsiteX4" fmla="*/ 105056 w 1329192"/>
                  <a:gd name="connsiteY4" fmla="*/ 17806 h 377846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432048"/>
                  <a:gd name="connsiteX1" fmla="*/ 1401200 w 1401200"/>
                  <a:gd name="connsiteY1" fmla="*/ 0 h 432048"/>
                  <a:gd name="connsiteX2" fmla="*/ 1329192 w 1401200"/>
                  <a:gd name="connsiteY2" fmla="*/ 432048 h 432048"/>
                  <a:gd name="connsiteX3" fmla="*/ 94546 w 1401200"/>
                  <a:gd name="connsiteY3" fmla="*/ 432048 h 432048"/>
                  <a:gd name="connsiteX4" fmla="*/ 105056 w 1401200"/>
                  <a:gd name="connsiteY4" fmla="*/ 72008 h 432048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401200"/>
                  <a:gd name="connsiteY0" fmla="*/ 72008 h 504056"/>
                  <a:gd name="connsiteX1" fmla="*/ 1401200 w 1401200"/>
                  <a:gd name="connsiteY1" fmla="*/ 0 h 504056"/>
                  <a:gd name="connsiteX2" fmla="*/ 1329192 w 1401200"/>
                  <a:gd name="connsiteY2" fmla="*/ 504056 h 504056"/>
                  <a:gd name="connsiteX3" fmla="*/ 94546 w 1401200"/>
                  <a:gd name="connsiteY3" fmla="*/ 432048 h 504056"/>
                  <a:gd name="connsiteX4" fmla="*/ 105056 w 1401200"/>
                  <a:gd name="connsiteY4" fmla="*/ 72008 h 504056"/>
                  <a:gd name="connsiteX0" fmla="*/ 105056 w 1866296"/>
                  <a:gd name="connsiteY0" fmla="*/ 17806 h 521862"/>
                  <a:gd name="connsiteX1" fmla="*/ 1866296 w 1866296"/>
                  <a:gd name="connsiteY1" fmla="*/ 17806 h 521862"/>
                  <a:gd name="connsiteX2" fmla="*/ 1794288 w 1866296"/>
                  <a:gd name="connsiteY2" fmla="*/ 521862 h 521862"/>
                  <a:gd name="connsiteX3" fmla="*/ 559642 w 1866296"/>
                  <a:gd name="connsiteY3" fmla="*/ 449854 h 521862"/>
                  <a:gd name="connsiteX4" fmla="*/ 105056 w 1866296"/>
                  <a:gd name="connsiteY4" fmla="*/ 17806 h 521862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1794288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105056 w 1866296"/>
                  <a:gd name="connsiteY0" fmla="*/ 17806 h 545865"/>
                  <a:gd name="connsiteX1" fmla="*/ 1866296 w 1866296"/>
                  <a:gd name="connsiteY1" fmla="*/ 17806 h 545865"/>
                  <a:gd name="connsiteX2" fmla="*/ 321080 w 1866296"/>
                  <a:gd name="connsiteY2" fmla="*/ 521862 h 545865"/>
                  <a:gd name="connsiteX3" fmla="*/ 105056 w 1866296"/>
                  <a:gd name="connsiteY3" fmla="*/ 521862 h 545865"/>
                  <a:gd name="connsiteX4" fmla="*/ 105056 w 1866296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534955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5865"/>
                  <a:gd name="connsiteX1" fmla="*/ 462947 w 806380"/>
                  <a:gd name="connsiteY1" fmla="*/ 17806 h 545865"/>
                  <a:gd name="connsiteX2" fmla="*/ 462948 w 806380"/>
                  <a:gd name="connsiteY2" fmla="*/ 521862 h 545865"/>
                  <a:gd name="connsiteX3" fmla="*/ 318931 w 806380"/>
                  <a:gd name="connsiteY3" fmla="*/ 521862 h 545865"/>
                  <a:gd name="connsiteX4" fmla="*/ 318931 w 806380"/>
                  <a:gd name="connsiteY4" fmla="*/ 17806 h 545865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30"/>
                  <a:gd name="connsiteX1" fmla="*/ 462947 w 806380"/>
                  <a:gd name="connsiteY1" fmla="*/ 17806 h 546730"/>
                  <a:gd name="connsiteX2" fmla="*/ 462948 w 806380"/>
                  <a:gd name="connsiteY2" fmla="*/ 521862 h 546730"/>
                  <a:gd name="connsiteX3" fmla="*/ 318931 w 806380"/>
                  <a:gd name="connsiteY3" fmla="*/ 521862 h 546730"/>
                  <a:gd name="connsiteX4" fmla="*/ 318931 w 806380"/>
                  <a:gd name="connsiteY4" fmla="*/ 17806 h 546730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618738"/>
                  <a:gd name="connsiteX1" fmla="*/ 462947 w 806380"/>
                  <a:gd name="connsiteY1" fmla="*/ 17806 h 618738"/>
                  <a:gd name="connsiteX2" fmla="*/ 462948 w 806380"/>
                  <a:gd name="connsiteY2" fmla="*/ 593870 h 618738"/>
                  <a:gd name="connsiteX3" fmla="*/ 318931 w 806380"/>
                  <a:gd name="connsiteY3" fmla="*/ 521862 h 618738"/>
                  <a:gd name="connsiteX4" fmla="*/ 318931 w 806380"/>
                  <a:gd name="connsiteY4" fmla="*/ 17806 h 618738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318931 w 806380"/>
                  <a:gd name="connsiteY0" fmla="*/ 17806 h 546729"/>
                  <a:gd name="connsiteX1" fmla="*/ 462947 w 806380"/>
                  <a:gd name="connsiteY1" fmla="*/ 17806 h 546729"/>
                  <a:gd name="connsiteX2" fmla="*/ 462948 w 806380"/>
                  <a:gd name="connsiteY2" fmla="*/ 521861 h 546729"/>
                  <a:gd name="connsiteX3" fmla="*/ 318931 w 806380"/>
                  <a:gd name="connsiteY3" fmla="*/ 521862 h 546729"/>
                  <a:gd name="connsiteX4" fmla="*/ 318931 w 806380"/>
                  <a:gd name="connsiteY4" fmla="*/ 17806 h 546729"/>
                  <a:gd name="connsiteX0" fmla="*/ 288032 w 775481"/>
                  <a:gd name="connsiteY0" fmla="*/ 17806 h 564535"/>
                  <a:gd name="connsiteX1" fmla="*/ 462947 w 775481"/>
                  <a:gd name="connsiteY1" fmla="*/ 35612 h 564535"/>
                  <a:gd name="connsiteX2" fmla="*/ 462948 w 775481"/>
                  <a:gd name="connsiteY2" fmla="*/ 539667 h 564535"/>
                  <a:gd name="connsiteX3" fmla="*/ 318931 w 775481"/>
                  <a:gd name="connsiteY3" fmla="*/ 539668 h 564535"/>
                  <a:gd name="connsiteX4" fmla="*/ 288032 w 775481"/>
                  <a:gd name="connsiteY4" fmla="*/ 17806 h 564535"/>
                  <a:gd name="connsiteX0" fmla="*/ 246922 w 734371"/>
                  <a:gd name="connsiteY0" fmla="*/ 17806 h 564535"/>
                  <a:gd name="connsiteX1" fmla="*/ 462947 w 734371"/>
                  <a:gd name="connsiteY1" fmla="*/ 17806 h 564535"/>
                  <a:gd name="connsiteX2" fmla="*/ 421838 w 734371"/>
                  <a:gd name="connsiteY2" fmla="*/ 539667 h 564535"/>
                  <a:gd name="connsiteX3" fmla="*/ 277821 w 734371"/>
                  <a:gd name="connsiteY3" fmla="*/ 539668 h 564535"/>
                  <a:gd name="connsiteX4" fmla="*/ 246922 w 734371"/>
                  <a:gd name="connsiteY4" fmla="*/ 17806 h 564535"/>
                  <a:gd name="connsiteX0" fmla="*/ 228549 w 715998"/>
                  <a:gd name="connsiteY0" fmla="*/ 17806 h 564535"/>
                  <a:gd name="connsiteX1" fmla="*/ 444574 w 715998"/>
                  <a:gd name="connsiteY1" fmla="*/ 17806 h 564535"/>
                  <a:gd name="connsiteX2" fmla="*/ 403465 w 715998"/>
                  <a:gd name="connsiteY2" fmla="*/ 539667 h 564535"/>
                  <a:gd name="connsiteX3" fmla="*/ 259448 w 715998"/>
                  <a:gd name="connsiteY3" fmla="*/ 539668 h 564535"/>
                  <a:gd name="connsiteX4" fmla="*/ 228549 w 715998"/>
                  <a:gd name="connsiteY4" fmla="*/ 17806 h 564535"/>
                  <a:gd name="connsiteX0" fmla="*/ 105056 w 592505"/>
                  <a:gd name="connsiteY0" fmla="*/ 435694 h 982423"/>
                  <a:gd name="connsiteX1" fmla="*/ 321081 w 592505"/>
                  <a:gd name="connsiteY1" fmla="*/ 435694 h 982423"/>
                  <a:gd name="connsiteX2" fmla="*/ 279972 w 592505"/>
                  <a:gd name="connsiteY2" fmla="*/ 957555 h 982423"/>
                  <a:gd name="connsiteX3" fmla="*/ 135955 w 592505"/>
                  <a:gd name="connsiteY3" fmla="*/ 957556 h 982423"/>
                  <a:gd name="connsiteX4" fmla="*/ 105056 w 592505"/>
                  <a:gd name="connsiteY4" fmla="*/ 435694 h 982423"/>
                  <a:gd name="connsiteX0" fmla="*/ 105056 w 592505"/>
                  <a:gd name="connsiteY0" fmla="*/ 733937 h 1280666"/>
                  <a:gd name="connsiteX1" fmla="*/ 321081 w 592505"/>
                  <a:gd name="connsiteY1" fmla="*/ 733937 h 1280666"/>
                  <a:gd name="connsiteX2" fmla="*/ 279972 w 592505"/>
                  <a:gd name="connsiteY2" fmla="*/ 1255798 h 1280666"/>
                  <a:gd name="connsiteX3" fmla="*/ 135955 w 592505"/>
                  <a:gd name="connsiteY3" fmla="*/ 1255799 h 1280666"/>
                  <a:gd name="connsiteX4" fmla="*/ 105056 w 592505"/>
                  <a:gd name="connsiteY4" fmla="*/ 733937 h 1280666"/>
                  <a:gd name="connsiteX0" fmla="*/ 105056 w 592505"/>
                  <a:gd name="connsiteY0" fmla="*/ 589921 h 1280666"/>
                  <a:gd name="connsiteX1" fmla="*/ 537105 w 592505"/>
                  <a:gd name="connsiteY1" fmla="*/ 733937 h 1280666"/>
                  <a:gd name="connsiteX2" fmla="*/ 495996 w 592505"/>
                  <a:gd name="connsiteY2" fmla="*/ 1255798 h 1280666"/>
                  <a:gd name="connsiteX3" fmla="*/ 351979 w 592505"/>
                  <a:gd name="connsiteY3" fmla="*/ 1255799 h 1280666"/>
                  <a:gd name="connsiteX4" fmla="*/ 105056 w 592505"/>
                  <a:gd name="connsiteY4" fmla="*/ 589921 h 1280666"/>
                  <a:gd name="connsiteX0" fmla="*/ 105056 w 696211"/>
                  <a:gd name="connsiteY0" fmla="*/ 577863 h 1268608"/>
                  <a:gd name="connsiteX1" fmla="*/ 537105 w 696211"/>
                  <a:gd name="connsiteY1" fmla="*/ 721879 h 1268608"/>
                  <a:gd name="connsiteX2" fmla="*/ 495996 w 696211"/>
                  <a:gd name="connsiteY2" fmla="*/ 1243740 h 1268608"/>
                  <a:gd name="connsiteX3" fmla="*/ 351979 w 696211"/>
                  <a:gd name="connsiteY3" fmla="*/ 1243741 h 1268608"/>
                  <a:gd name="connsiteX4" fmla="*/ 105056 w 696211"/>
                  <a:gd name="connsiteY4" fmla="*/ 577863 h 1268608"/>
                  <a:gd name="connsiteX0" fmla="*/ 105056 w 592505"/>
                  <a:gd name="connsiteY0" fmla="*/ 721879 h 1268608"/>
                  <a:gd name="connsiteX1" fmla="*/ 321081 w 592505"/>
                  <a:gd name="connsiteY1" fmla="*/ 721879 h 1268608"/>
                  <a:gd name="connsiteX2" fmla="*/ 279972 w 592505"/>
                  <a:gd name="connsiteY2" fmla="*/ 1243740 h 1268608"/>
                  <a:gd name="connsiteX3" fmla="*/ 135955 w 592505"/>
                  <a:gd name="connsiteY3" fmla="*/ 1243741 h 1268608"/>
                  <a:gd name="connsiteX4" fmla="*/ 105056 w 592505"/>
                  <a:gd name="connsiteY4" fmla="*/ 721879 h 1268608"/>
                  <a:gd name="connsiteX0" fmla="*/ 105056 w 480187"/>
                  <a:gd name="connsiteY0" fmla="*/ 721879 h 1268608"/>
                  <a:gd name="connsiteX1" fmla="*/ 321081 w 480187"/>
                  <a:gd name="connsiteY1" fmla="*/ 721879 h 1268608"/>
                  <a:gd name="connsiteX2" fmla="*/ 279972 w 480187"/>
                  <a:gd name="connsiteY2" fmla="*/ 1243740 h 1268608"/>
                  <a:gd name="connsiteX3" fmla="*/ 135955 w 480187"/>
                  <a:gd name="connsiteY3" fmla="*/ 1243741 h 1268608"/>
                  <a:gd name="connsiteX4" fmla="*/ 105056 w 480187"/>
                  <a:gd name="connsiteY4" fmla="*/ 721879 h 1268608"/>
                  <a:gd name="connsiteX0" fmla="*/ 105056 w 321081"/>
                  <a:gd name="connsiteY0" fmla="*/ 37978 h 584707"/>
                  <a:gd name="connsiteX1" fmla="*/ 321081 w 321081"/>
                  <a:gd name="connsiteY1" fmla="*/ 37978 h 584707"/>
                  <a:gd name="connsiteX2" fmla="*/ 279972 w 321081"/>
                  <a:gd name="connsiteY2" fmla="*/ 559839 h 584707"/>
                  <a:gd name="connsiteX3" fmla="*/ 135955 w 321081"/>
                  <a:gd name="connsiteY3" fmla="*/ 559840 h 584707"/>
                  <a:gd name="connsiteX4" fmla="*/ 105056 w 321081"/>
                  <a:gd name="connsiteY4" fmla="*/ 37978 h 584707"/>
                  <a:gd name="connsiteX0" fmla="*/ 105056 w 321081"/>
                  <a:gd name="connsiteY0" fmla="*/ 37978 h 584707"/>
                  <a:gd name="connsiteX1" fmla="*/ 321081 w 321081"/>
                  <a:gd name="connsiteY1" fmla="*/ 37978 h 584707"/>
                  <a:gd name="connsiteX2" fmla="*/ 279972 w 321081"/>
                  <a:gd name="connsiteY2" fmla="*/ 559839 h 584707"/>
                  <a:gd name="connsiteX3" fmla="*/ 135955 w 321081"/>
                  <a:gd name="connsiteY3" fmla="*/ 559840 h 584707"/>
                  <a:gd name="connsiteX4" fmla="*/ 105056 w 321081"/>
                  <a:gd name="connsiteY4" fmla="*/ 37978 h 584707"/>
                  <a:gd name="connsiteX0" fmla="*/ 105056 w 321081"/>
                  <a:gd name="connsiteY0" fmla="*/ 37978 h 566902"/>
                  <a:gd name="connsiteX1" fmla="*/ 321081 w 321081"/>
                  <a:gd name="connsiteY1" fmla="*/ 37978 h 566902"/>
                  <a:gd name="connsiteX2" fmla="*/ 249072 w 321081"/>
                  <a:gd name="connsiteY2" fmla="*/ 542034 h 566902"/>
                  <a:gd name="connsiteX3" fmla="*/ 135955 w 321081"/>
                  <a:gd name="connsiteY3" fmla="*/ 559840 h 566902"/>
                  <a:gd name="connsiteX4" fmla="*/ 105056 w 321081"/>
                  <a:gd name="connsiteY4" fmla="*/ 37978 h 566902"/>
                  <a:gd name="connsiteX0" fmla="*/ 118997 w 335022"/>
                  <a:gd name="connsiteY0" fmla="*/ 37978 h 566902"/>
                  <a:gd name="connsiteX1" fmla="*/ 335022 w 335022"/>
                  <a:gd name="connsiteY1" fmla="*/ 37978 h 566902"/>
                  <a:gd name="connsiteX2" fmla="*/ 263013 w 335022"/>
                  <a:gd name="connsiteY2" fmla="*/ 542034 h 566902"/>
                  <a:gd name="connsiteX3" fmla="*/ 149896 w 335022"/>
                  <a:gd name="connsiteY3" fmla="*/ 559840 h 566902"/>
                  <a:gd name="connsiteX4" fmla="*/ 118997 w 335022"/>
                  <a:gd name="connsiteY4" fmla="*/ 37978 h 566902"/>
                  <a:gd name="connsiteX0" fmla="*/ 118997 w 335022"/>
                  <a:gd name="connsiteY0" fmla="*/ 37978 h 566902"/>
                  <a:gd name="connsiteX1" fmla="*/ 335022 w 335022"/>
                  <a:gd name="connsiteY1" fmla="*/ 37978 h 566902"/>
                  <a:gd name="connsiteX2" fmla="*/ 263013 w 335022"/>
                  <a:gd name="connsiteY2" fmla="*/ 542034 h 566902"/>
                  <a:gd name="connsiteX3" fmla="*/ 149896 w 335022"/>
                  <a:gd name="connsiteY3" fmla="*/ 559840 h 566902"/>
                  <a:gd name="connsiteX4" fmla="*/ 118997 w 335022"/>
                  <a:gd name="connsiteY4" fmla="*/ 37978 h 566902"/>
                  <a:gd name="connsiteX0" fmla="*/ 118997 w 291669"/>
                  <a:gd name="connsiteY0" fmla="*/ 37978 h 566902"/>
                  <a:gd name="connsiteX1" fmla="*/ 263013 w 291669"/>
                  <a:gd name="connsiteY1" fmla="*/ 37978 h 566902"/>
                  <a:gd name="connsiteX2" fmla="*/ 263013 w 291669"/>
                  <a:gd name="connsiteY2" fmla="*/ 542034 h 566902"/>
                  <a:gd name="connsiteX3" fmla="*/ 149896 w 291669"/>
                  <a:gd name="connsiteY3" fmla="*/ 559840 h 566902"/>
                  <a:gd name="connsiteX4" fmla="*/ 118997 w 291669"/>
                  <a:gd name="connsiteY4" fmla="*/ 37978 h 566902"/>
                  <a:gd name="connsiteX0" fmla="*/ 118998 w 291669"/>
                  <a:gd name="connsiteY0" fmla="*/ 37978 h 566902"/>
                  <a:gd name="connsiteX1" fmla="*/ 263013 w 291669"/>
                  <a:gd name="connsiteY1" fmla="*/ 37978 h 566902"/>
                  <a:gd name="connsiteX2" fmla="*/ 263013 w 291669"/>
                  <a:gd name="connsiteY2" fmla="*/ 542034 h 566902"/>
                  <a:gd name="connsiteX3" fmla="*/ 149896 w 291669"/>
                  <a:gd name="connsiteY3" fmla="*/ 559840 h 566902"/>
                  <a:gd name="connsiteX4" fmla="*/ 118998 w 291669"/>
                  <a:gd name="connsiteY4" fmla="*/ 37978 h 566902"/>
                  <a:gd name="connsiteX0" fmla="*/ 118998 w 291669"/>
                  <a:gd name="connsiteY0" fmla="*/ 0 h 528924"/>
                  <a:gd name="connsiteX1" fmla="*/ 263013 w 291669"/>
                  <a:gd name="connsiteY1" fmla="*/ 0 h 528924"/>
                  <a:gd name="connsiteX2" fmla="*/ 263013 w 291669"/>
                  <a:gd name="connsiteY2" fmla="*/ 504056 h 528924"/>
                  <a:gd name="connsiteX3" fmla="*/ 149896 w 291669"/>
                  <a:gd name="connsiteY3" fmla="*/ 521862 h 528924"/>
                  <a:gd name="connsiteX4" fmla="*/ 118998 w 291669"/>
                  <a:gd name="connsiteY4" fmla="*/ 0 h 528924"/>
                  <a:gd name="connsiteX0" fmla="*/ 118998 w 291669"/>
                  <a:gd name="connsiteY0" fmla="*/ 0 h 528924"/>
                  <a:gd name="connsiteX1" fmla="*/ 263013 w 291669"/>
                  <a:gd name="connsiteY1" fmla="*/ 0 h 528924"/>
                  <a:gd name="connsiteX2" fmla="*/ 263013 w 291669"/>
                  <a:gd name="connsiteY2" fmla="*/ 504056 h 528924"/>
                  <a:gd name="connsiteX3" fmla="*/ 149896 w 291669"/>
                  <a:gd name="connsiteY3" fmla="*/ 521862 h 528924"/>
                  <a:gd name="connsiteX4" fmla="*/ 118998 w 291669"/>
                  <a:gd name="connsiteY4" fmla="*/ 0 h 528924"/>
                  <a:gd name="connsiteX0" fmla="*/ 144016 w 291669"/>
                  <a:gd name="connsiteY0" fmla="*/ 0 h 600932"/>
                  <a:gd name="connsiteX1" fmla="*/ 263013 w 291669"/>
                  <a:gd name="connsiteY1" fmla="*/ 72008 h 600932"/>
                  <a:gd name="connsiteX2" fmla="*/ 263013 w 291669"/>
                  <a:gd name="connsiteY2" fmla="*/ 576064 h 600932"/>
                  <a:gd name="connsiteX3" fmla="*/ 149896 w 291669"/>
                  <a:gd name="connsiteY3" fmla="*/ 593870 h 600932"/>
                  <a:gd name="connsiteX4" fmla="*/ 144016 w 291669"/>
                  <a:gd name="connsiteY4" fmla="*/ 0 h 600932"/>
                  <a:gd name="connsiteX0" fmla="*/ 144016 w 291669"/>
                  <a:gd name="connsiteY0" fmla="*/ 0 h 672940"/>
                  <a:gd name="connsiteX1" fmla="*/ 263013 w 291669"/>
                  <a:gd name="connsiteY1" fmla="*/ 144016 h 672940"/>
                  <a:gd name="connsiteX2" fmla="*/ 263013 w 291669"/>
                  <a:gd name="connsiteY2" fmla="*/ 648072 h 672940"/>
                  <a:gd name="connsiteX3" fmla="*/ 149896 w 291669"/>
                  <a:gd name="connsiteY3" fmla="*/ 665878 h 672940"/>
                  <a:gd name="connsiteX4" fmla="*/ 144016 w 291669"/>
                  <a:gd name="connsiteY4" fmla="*/ 0 h 672940"/>
                  <a:gd name="connsiteX0" fmla="*/ 144016 w 291669"/>
                  <a:gd name="connsiteY0" fmla="*/ 0 h 672940"/>
                  <a:gd name="connsiteX1" fmla="*/ 288032 w 291669"/>
                  <a:gd name="connsiteY1" fmla="*/ 0 h 672940"/>
                  <a:gd name="connsiteX2" fmla="*/ 263013 w 291669"/>
                  <a:gd name="connsiteY2" fmla="*/ 648072 h 672940"/>
                  <a:gd name="connsiteX3" fmla="*/ 149896 w 291669"/>
                  <a:gd name="connsiteY3" fmla="*/ 665878 h 672940"/>
                  <a:gd name="connsiteX4" fmla="*/ 144016 w 291669"/>
                  <a:gd name="connsiteY4" fmla="*/ 0 h 672940"/>
                  <a:gd name="connsiteX0" fmla="*/ 144016 w 291669"/>
                  <a:gd name="connsiteY0" fmla="*/ 0 h 672940"/>
                  <a:gd name="connsiteX1" fmla="*/ 288032 w 291669"/>
                  <a:gd name="connsiteY1" fmla="*/ 0 h 672940"/>
                  <a:gd name="connsiteX2" fmla="*/ 216024 w 291669"/>
                  <a:gd name="connsiteY2" fmla="*/ 648072 h 672940"/>
                  <a:gd name="connsiteX3" fmla="*/ 149896 w 291669"/>
                  <a:gd name="connsiteY3" fmla="*/ 665878 h 672940"/>
                  <a:gd name="connsiteX4" fmla="*/ 144016 w 291669"/>
                  <a:gd name="connsiteY4" fmla="*/ 0 h 672940"/>
                  <a:gd name="connsiteX0" fmla="*/ 149896 w 293912"/>
                  <a:gd name="connsiteY0" fmla="*/ 0 h 672940"/>
                  <a:gd name="connsiteX1" fmla="*/ 293912 w 293912"/>
                  <a:gd name="connsiteY1" fmla="*/ 0 h 672940"/>
                  <a:gd name="connsiteX2" fmla="*/ 221904 w 293912"/>
                  <a:gd name="connsiteY2" fmla="*/ 648072 h 672940"/>
                  <a:gd name="connsiteX3" fmla="*/ 149896 w 293912"/>
                  <a:gd name="connsiteY3" fmla="*/ 648072 h 672940"/>
                  <a:gd name="connsiteX4" fmla="*/ 149896 w 293912"/>
                  <a:gd name="connsiteY4" fmla="*/ 0 h 672940"/>
                  <a:gd name="connsiteX0" fmla="*/ 149896 w 293912"/>
                  <a:gd name="connsiteY0" fmla="*/ 0 h 648072"/>
                  <a:gd name="connsiteX1" fmla="*/ 293912 w 293912"/>
                  <a:gd name="connsiteY1" fmla="*/ 0 h 648072"/>
                  <a:gd name="connsiteX2" fmla="*/ 221904 w 293912"/>
                  <a:gd name="connsiteY2" fmla="*/ 576064 h 648072"/>
                  <a:gd name="connsiteX3" fmla="*/ 149896 w 293912"/>
                  <a:gd name="connsiteY3" fmla="*/ 648072 h 648072"/>
                  <a:gd name="connsiteX4" fmla="*/ 149896 w 293912"/>
                  <a:gd name="connsiteY4" fmla="*/ 0 h 648072"/>
                  <a:gd name="connsiteX0" fmla="*/ 221904 w 365920"/>
                  <a:gd name="connsiteY0" fmla="*/ 0 h 648072"/>
                  <a:gd name="connsiteX1" fmla="*/ 365920 w 365920"/>
                  <a:gd name="connsiteY1" fmla="*/ 0 h 648072"/>
                  <a:gd name="connsiteX2" fmla="*/ 293912 w 365920"/>
                  <a:gd name="connsiteY2" fmla="*/ 576064 h 648072"/>
                  <a:gd name="connsiteX3" fmla="*/ 149896 w 365920"/>
                  <a:gd name="connsiteY3" fmla="*/ 648072 h 648072"/>
                  <a:gd name="connsiteX4" fmla="*/ 221904 w 365920"/>
                  <a:gd name="connsiteY4" fmla="*/ 0 h 648072"/>
                  <a:gd name="connsiteX0" fmla="*/ 221904 w 365920"/>
                  <a:gd name="connsiteY0" fmla="*/ 0 h 648072"/>
                  <a:gd name="connsiteX1" fmla="*/ 365920 w 365920"/>
                  <a:gd name="connsiteY1" fmla="*/ 0 h 648072"/>
                  <a:gd name="connsiteX2" fmla="*/ 293912 w 365920"/>
                  <a:gd name="connsiteY2" fmla="*/ 576064 h 648072"/>
                  <a:gd name="connsiteX3" fmla="*/ 149896 w 365920"/>
                  <a:gd name="connsiteY3" fmla="*/ 648072 h 648072"/>
                  <a:gd name="connsiteX4" fmla="*/ 221904 w 365920"/>
                  <a:gd name="connsiteY4" fmla="*/ 0 h 648072"/>
                  <a:gd name="connsiteX0" fmla="*/ 149896 w 293912"/>
                  <a:gd name="connsiteY0" fmla="*/ 0 h 648072"/>
                  <a:gd name="connsiteX1" fmla="*/ 293912 w 293912"/>
                  <a:gd name="connsiteY1" fmla="*/ 0 h 648072"/>
                  <a:gd name="connsiteX2" fmla="*/ 221904 w 293912"/>
                  <a:gd name="connsiteY2" fmla="*/ 576064 h 648072"/>
                  <a:gd name="connsiteX3" fmla="*/ 149896 w 293912"/>
                  <a:gd name="connsiteY3" fmla="*/ 648072 h 648072"/>
                  <a:gd name="connsiteX4" fmla="*/ 149896 w 293912"/>
                  <a:gd name="connsiteY4" fmla="*/ 0 h 648072"/>
                  <a:gd name="connsiteX0" fmla="*/ 167452 w 311468"/>
                  <a:gd name="connsiteY0" fmla="*/ 0 h 648072"/>
                  <a:gd name="connsiteX1" fmla="*/ 311468 w 311468"/>
                  <a:gd name="connsiteY1" fmla="*/ 0 h 648072"/>
                  <a:gd name="connsiteX2" fmla="*/ 239460 w 311468"/>
                  <a:gd name="connsiteY2" fmla="*/ 576064 h 648072"/>
                  <a:gd name="connsiteX3" fmla="*/ 167452 w 311468"/>
                  <a:gd name="connsiteY3" fmla="*/ 648072 h 648072"/>
                  <a:gd name="connsiteX4" fmla="*/ 167452 w 311468"/>
                  <a:gd name="connsiteY4" fmla="*/ 0 h 648072"/>
                  <a:gd name="connsiteX0" fmla="*/ 167452 w 311468"/>
                  <a:gd name="connsiteY0" fmla="*/ 0 h 600932"/>
                  <a:gd name="connsiteX1" fmla="*/ 311468 w 311468"/>
                  <a:gd name="connsiteY1" fmla="*/ 0 h 600932"/>
                  <a:gd name="connsiteX2" fmla="*/ 239460 w 311468"/>
                  <a:gd name="connsiteY2" fmla="*/ 576064 h 600932"/>
                  <a:gd name="connsiteX3" fmla="*/ 167452 w 311468"/>
                  <a:gd name="connsiteY3" fmla="*/ 576064 h 600932"/>
                  <a:gd name="connsiteX4" fmla="*/ 167452 w 311468"/>
                  <a:gd name="connsiteY4" fmla="*/ 0 h 600932"/>
                  <a:gd name="connsiteX0" fmla="*/ 167452 w 309225"/>
                  <a:gd name="connsiteY0" fmla="*/ 0 h 600932"/>
                  <a:gd name="connsiteX1" fmla="*/ 239460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600932"/>
                  <a:gd name="connsiteX1" fmla="*/ 239461 w 309225"/>
                  <a:gd name="connsiteY1" fmla="*/ 0 h 600932"/>
                  <a:gd name="connsiteX2" fmla="*/ 239460 w 309225"/>
                  <a:gd name="connsiteY2" fmla="*/ 576064 h 600932"/>
                  <a:gd name="connsiteX3" fmla="*/ 167452 w 309225"/>
                  <a:gd name="connsiteY3" fmla="*/ 576064 h 600932"/>
                  <a:gd name="connsiteX4" fmla="*/ 167452 w 309225"/>
                  <a:gd name="connsiteY4" fmla="*/ 0 h 600932"/>
                  <a:gd name="connsiteX0" fmla="*/ 167452 w 309225"/>
                  <a:gd name="connsiteY0" fmla="*/ 0 h 576064"/>
                  <a:gd name="connsiteX1" fmla="*/ 239461 w 309225"/>
                  <a:gd name="connsiteY1" fmla="*/ 0 h 576064"/>
                  <a:gd name="connsiteX2" fmla="*/ 239461 w 309225"/>
                  <a:gd name="connsiteY2" fmla="*/ 534162 h 576064"/>
                  <a:gd name="connsiteX3" fmla="*/ 167452 w 309225"/>
                  <a:gd name="connsiteY3" fmla="*/ 576064 h 576064"/>
                  <a:gd name="connsiteX4" fmla="*/ 167452 w 309225"/>
                  <a:gd name="connsiteY4" fmla="*/ 0 h 576064"/>
                  <a:gd name="connsiteX0" fmla="*/ 105056 w 318838"/>
                  <a:gd name="connsiteY0" fmla="*/ 0 h 600933"/>
                  <a:gd name="connsiteX1" fmla="*/ 177065 w 318838"/>
                  <a:gd name="connsiteY1" fmla="*/ 0 h 600933"/>
                  <a:gd name="connsiteX2" fmla="*/ 177065 w 318838"/>
                  <a:gd name="connsiteY2" fmla="*/ 534162 h 600933"/>
                  <a:gd name="connsiteX3" fmla="*/ 177065 w 318838"/>
                  <a:gd name="connsiteY3" fmla="*/ 600933 h 600933"/>
                  <a:gd name="connsiteX4" fmla="*/ 105056 w 318838"/>
                  <a:gd name="connsiteY4" fmla="*/ 0 h 600933"/>
                  <a:gd name="connsiteX0" fmla="*/ 167452 w 309225"/>
                  <a:gd name="connsiteY0" fmla="*/ 0 h 559030"/>
                  <a:gd name="connsiteX1" fmla="*/ 239461 w 309225"/>
                  <a:gd name="connsiteY1" fmla="*/ 0 h 559030"/>
                  <a:gd name="connsiteX2" fmla="*/ 239461 w 309225"/>
                  <a:gd name="connsiteY2" fmla="*/ 534162 h 559030"/>
                  <a:gd name="connsiteX3" fmla="*/ 167452 w 309225"/>
                  <a:gd name="connsiteY3" fmla="*/ 534163 h 559030"/>
                  <a:gd name="connsiteX4" fmla="*/ 167452 w 309225"/>
                  <a:gd name="connsiteY4" fmla="*/ 0 h 559030"/>
                  <a:gd name="connsiteX0" fmla="*/ 167452 w 243824"/>
                  <a:gd name="connsiteY0" fmla="*/ 0 h 559030"/>
                  <a:gd name="connsiteX1" fmla="*/ 239461 w 243824"/>
                  <a:gd name="connsiteY1" fmla="*/ 0 h 559030"/>
                  <a:gd name="connsiteX2" fmla="*/ 239461 w 243824"/>
                  <a:gd name="connsiteY2" fmla="*/ 534162 h 559030"/>
                  <a:gd name="connsiteX3" fmla="*/ 167452 w 243824"/>
                  <a:gd name="connsiteY3" fmla="*/ 534163 h 559030"/>
                  <a:gd name="connsiteX4" fmla="*/ 167452 w 243824"/>
                  <a:gd name="connsiteY4" fmla="*/ 0 h 559030"/>
                  <a:gd name="connsiteX0" fmla="*/ 167452 w 243824"/>
                  <a:gd name="connsiteY0" fmla="*/ 0 h 559031"/>
                  <a:gd name="connsiteX1" fmla="*/ 239461 w 243824"/>
                  <a:gd name="connsiteY1" fmla="*/ 0 h 559031"/>
                  <a:gd name="connsiteX2" fmla="*/ 239461 w 243824"/>
                  <a:gd name="connsiteY2" fmla="*/ 534163 h 559031"/>
                  <a:gd name="connsiteX3" fmla="*/ 167452 w 243824"/>
                  <a:gd name="connsiteY3" fmla="*/ 534163 h 559031"/>
                  <a:gd name="connsiteX4" fmla="*/ 167452 w 243824"/>
                  <a:gd name="connsiteY4" fmla="*/ 0 h 559031"/>
                  <a:gd name="connsiteX0" fmla="*/ 167452 w 243824"/>
                  <a:gd name="connsiteY0" fmla="*/ 0 h 559031"/>
                  <a:gd name="connsiteX1" fmla="*/ 239461 w 243824"/>
                  <a:gd name="connsiteY1" fmla="*/ 0 h 559031"/>
                  <a:gd name="connsiteX2" fmla="*/ 239461 w 243824"/>
                  <a:gd name="connsiteY2" fmla="*/ 534163 h 559031"/>
                  <a:gd name="connsiteX3" fmla="*/ 167452 w 243824"/>
                  <a:gd name="connsiteY3" fmla="*/ 534163 h 559031"/>
                  <a:gd name="connsiteX4" fmla="*/ 167452 w 243824"/>
                  <a:gd name="connsiteY4" fmla="*/ 0 h 559031"/>
                  <a:gd name="connsiteX0" fmla="*/ 167452 w 311469"/>
                  <a:gd name="connsiteY0" fmla="*/ 0 h 559030"/>
                  <a:gd name="connsiteX1" fmla="*/ 239461 w 311469"/>
                  <a:gd name="connsiteY1" fmla="*/ 0 h 559030"/>
                  <a:gd name="connsiteX2" fmla="*/ 311469 w 311469"/>
                  <a:gd name="connsiteY2" fmla="*/ 534162 h 559030"/>
                  <a:gd name="connsiteX3" fmla="*/ 167452 w 311469"/>
                  <a:gd name="connsiteY3" fmla="*/ 534163 h 559030"/>
                  <a:gd name="connsiteX4" fmla="*/ 167452 w 311469"/>
                  <a:gd name="connsiteY4" fmla="*/ 0 h 559030"/>
                  <a:gd name="connsiteX0" fmla="*/ 167452 w 311469"/>
                  <a:gd name="connsiteY0" fmla="*/ 0 h 585364"/>
                  <a:gd name="connsiteX1" fmla="*/ 239461 w 311469"/>
                  <a:gd name="connsiteY1" fmla="*/ 0 h 585364"/>
                  <a:gd name="connsiteX2" fmla="*/ 311469 w 311469"/>
                  <a:gd name="connsiteY2" fmla="*/ 534162 h 585364"/>
                  <a:gd name="connsiteX3" fmla="*/ 167452 w 311469"/>
                  <a:gd name="connsiteY3" fmla="*/ 534163 h 585364"/>
                  <a:gd name="connsiteX4" fmla="*/ 167452 w 311469"/>
                  <a:gd name="connsiteY4" fmla="*/ 0 h 585364"/>
                  <a:gd name="connsiteX0" fmla="*/ 167451 w 311468"/>
                  <a:gd name="connsiteY0" fmla="*/ 0 h 585364"/>
                  <a:gd name="connsiteX1" fmla="*/ 239460 w 311468"/>
                  <a:gd name="connsiteY1" fmla="*/ 0 h 585364"/>
                  <a:gd name="connsiteX2" fmla="*/ 311468 w 311468"/>
                  <a:gd name="connsiteY2" fmla="*/ 534162 h 585364"/>
                  <a:gd name="connsiteX3" fmla="*/ 167452 w 311468"/>
                  <a:gd name="connsiteY3" fmla="*/ 534163 h 585364"/>
                  <a:gd name="connsiteX4" fmla="*/ 167451 w 311468"/>
                  <a:gd name="connsiteY4" fmla="*/ 0 h 585364"/>
                  <a:gd name="connsiteX0" fmla="*/ 167451 w 311468"/>
                  <a:gd name="connsiteY0" fmla="*/ 0 h 585364"/>
                  <a:gd name="connsiteX1" fmla="*/ 239460 w 311468"/>
                  <a:gd name="connsiteY1" fmla="*/ 0 h 585364"/>
                  <a:gd name="connsiteX2" fmla="*/ 311468 w 311468"/>
                  <a:gd name="connsiteY2" fmla="*/ 534162 h 585364"/>
                  <a:gd name="connsiteX3" fmla="*/ 167452 w 311468"/>
                  <a:gd name="connsiteY3" fmla="*/ 534163 h 585364"/>
                  <a:gd name="connsiteX4" fmla="*/ 167451 w 311468"/>
                  <a:gd name="connsiteY4" fmla="*/ 0 h 585364"/>
                  <a:gd name="connsiteX0" fmla="*/ 167451 w 311468"/>
                  <a:gd name="connsiteY0" fmla="*/ 0 h 585364"/>
                  <a:gd name="connsiteX1" fmla="*/ 239460 w 311468"/>
                  <a:gd name="connsiteY1" fmla="*/ 0 h 585364"/>
                  <a:gd name="connsiteX2" fmla="*/ 311468 w 311468"/>
                  <a:gd name="connsiteY2" fmla="*/ 534162 h 585364"/>
                  <a:gd name="connsiteX3" fmla="*/ 167452 w 311468"/>
                  <a:gd name="connsiteY3" fmla="*/ 534163 h 585364"/>
                  <a:gd name="connsiteX4" fmla="*/ 167451 w 311468"/>
                  <a:gd name="connsiteY4" fmla="*/ 0 h 585364"/>
                  <a:gd name="connsiteX0" fmla="*/ 167451 w 311468"/>
                  <a:gd name="connsiteY0" fmla="*/ 0 h 585364"/>
                  <a:gd name="connsiteX1" fmla="*/ 311467 w 311468"/>
                  <a:gd name="connsiteY1" fmla="*/ 1 h 585364"/>
                  <a:gd name="connsiteX2" fmla="*/ 311468 w 311468"/>
                  <a:gd name="connsiteY2" fmla="*/ 534162 h 585364"/>
                  <a:gd name="connsiteX3" fmla="*/ 167452 w 311468"/>
                  <a:gd name="connsiteY3" fmla="*/ 534163 h 585364"/>
                  <a:gd name="connsiteX4" fmla="*/ 167451 w 311468"/>
                  <a:gd name="connsiteY4" fmla="*/ 0 h 585364"/>
                  <a:gd name="connsiteX0" fmla="*/ 150102 w 294119"/>
                  <a:gd name="connsiteY0" fmla="*/ 0 h 585364"/>
                  <a:gd name="connsiteX1" fmla="*/ 294118 w 294119"/>
                  <a:gd name="connsiteY1" fmla="*/ 1 h 585364"/>
                  <a:gd name="connsiteX2" fmla="*/ 294119 w 294119"/>
                  <a:gd name="connsiteY2" fmla="*/ 534162 h 585364"/>
                  <a:gd name="connsiteX3" fmla="*/ 150103 w 294119"/>
                  <a:gd name="connsiteY3" fmla="*/ 534163 h 585364"/>
                  <a:gd name="connsiteX4" fmla="*/ 150102 w 294119"/>
                  <a:gd name="connsiteY4" fmla="*/ 0 h 585364"/>
                  <a:gd name="connsiteX0" fmla="*/ 144016 w 294119"/>
                  <a:gd name="connsiteY0" fmla="*/ 0 h 585364"/>
                  <a:gd name="connsiteX1" fmla="*/ 294118 w 294119"/>
                  <a:gd name="connsiteY1" fmla="*/ 1 h 585364"/>
                  <a:gd name="connsiteX2" fmla="*/ 294119 w 294119"/>
                  <a:gd name="connsiteY2" fmla="*/ 534162 h 585364"/>
                  <a:gd name="connsiteX3" fmla="*/ 150103 w 294119"/>
                  <a:gd name="connsiteY3" fmla="*/ 534163 h 585364"/>
                  <a:gd name="connsiteX4" fmla="*/ 144016 w 294119"/>
                  <a:gd name="connsiteY4" fmla="*/ 0 h 585364"/>
                  <a:gd name="connsiteX0" fmla="*/ 150103 w 300206"/>
                  <a:gd name="connsiteY0" fmla="*/ 0 h 585364"/>
                  <a:gd name="connsiteX1" fmla="*/ 300205 w 300206"/>
                  <a:gd name="connsiteY1" fmla="*/ 1 h 585364"/>
                  <a:gd name="connsiteX2" fmla="*/ 300206 w 300206"/>
                  <a:gd name="connsiteY2" fmla="*/ 534162 h 585364"/>
                  <a:gd name="connsiteX3" fmla="*/ 150103 w 300206"/>
                  <a:gd name="connsiteY3" fmla="*/ 467391 h 585364"/>
                  <a:gd name="connsiteX4" fmla="*/ 150103 w 300206"/>
                  <a:gd name="connsiteY4" fmla="*/ 0 h 585364"/>
                  <a:gd name="connsiteX0" fmla="*/ 150103 w 300205"/>
                  <a:gd name="connsiteY0" fmla="*/ 0 h 518593"/>
                  <a:gd name="connsiteX1" fmla="*/ 300205 w 300205"/>
                  <a:gd name="connsiteY1" fmla="*/ 1 h 518593"/>
                  <a:gd name="connsiteX2" fmla="*/ 294119 w 300205"/>
                  <a:gd name="connsiteY2" fmla="*/ 467391 h 518593"/>
                  <a:gd name="connsiteX3" fmla="*/ 150103 w 300205"/>
                  <a:gd name="connsiteY3" fmla="*/ 467391 h 518593"/>
                  <a:gd name="connsiteX4" fmla="*/ 150103 w 300205"/>
                  <a:gd name="connsiteY4" fmla="*/ 0 h 518593"/>
                  <a:gd name="connsiteX0" fmla="*/ 150103 w 300205"/>
                  <a:gd name="connsiteY0" fmla="*/ 0 h 477246"/>
                  <a:gd name="connsiteX1" fmla="*/ 300205 w 300205"/>
                  <a:gd name="connsiteY1" fmla="*/ 1 h 477246"/>
                  <a:gd name="connsiteX2" fmla="*/ 294119 w 300205"/>
                  <a:gd name="connsiteY2" fmla="*/ 467391 h 477246"/>
                  <a:gd name="connsiteX3" fmla="*/ 150103 w 300205"/>
                  <a:gd name="connsiteY3" fmla="*/ 467391 h 477246"/>
                  <a:gd name="connsiteX4" fmla="*/ 150103 w 300205"/>
                  <a:gd name="connsiteY4" fmla="*/ 0 h 477246"/>
                  <a:gd name="connsiteX0" fmla="*/ 150103 w 300205"/>
                  <a:gd name="connsiteY0" fmla="*/ 0 h 477246"/>
                  <a:gd name="connsiteX1" fmla="*/ 300205 w 300205"/>
                  <a:gd name="connsiteY1" fmla="*/ 1 h 477246"/>
                  <a:gd name="connsiteX2" fmla="*/ 294119 w 300205"/>
                  <a:gd name="connsiteY2" fmla="*/ 467391 h 477246"/>
                  <a:gd name="connsiteX3" fmla="*/ 150103 w 300205"/>
                  <a:gd name="connsiteY3" fmla="*/ 467391 h 477246"/>
                  <a:gd name="connsiteX4" fmla="*/ 150103 w 300205"/>
                  <a:gd name="connsiteY4" fmla="*/ 0 h 477246"/>
                  <a:gd name="connsiteX0" fmla="*/ 150103 w 300205"/>
                  <a:gd name="connsiteY0" fmla="*/ 0 h 477246"/>
                  <a:gd name="connsiteX1" fmla="*/ 300205 w 300205"/>
                  <a:gd name="connsiteY1" fmla="*/ 1 h 477246"/>
                  <a:gd name="connsiteX2" fmla="*/ 294119 w 300205"/>
                  <a:gd name="connsiteY2" fmla="*/ 467391 h 477246"/>
                  <a:gd name="connsiteX3" fmla="*/ 150103 w 300205"/>
                  <a:gd name="connsiteY3" fmla="*/ 467391 h 477246"/>
                  <a:gd name="connsiteX4" fmla="*/ 150103 w 300205"/>
                  <a:gd name="connsiteY4" fmla="*/ 0 h 477246"/>
                  <a:gd name="connsiteX0" fmla="*/ 150103 w 294119"/>
                  <a:gd name="connsiteY0" fmla="*/ 0 h 477246"/>
                  <a:gd name="connsiteX1" fmla="*/ 222112 w 294119"/>
                  <a:gd name="connsiteY1" fmla="*/ 0 h 477246"/>
                  <a:gd name="connsiteX2" fmla="*/ 294119 w 294119"/>
                  <a:gd name="connsiteY2" fmla="*/ 467391 h 477246"/>
                  <a:gd name="connsiteX3" fmla="*/ 150103 w 294119"/>
                  <a:gd name="connsiteY3" fmla="*/ 467391 h 477246"/>
                  <a:gd name="connsiteX4" fmla="*/ 150103 w 294119"/>
                  <a:gd name="connsiteY4" fmla="*/ 0 h 477246"/>
                  <a:gd name="connsiteX0" fmla="*/ 193430 w 269802"/>
                  <a:gd name="connsiteY0" fmla="*/ 0 h 477246"/>
                  <a:gd name="connsiteX1" fmla="*/ 265439 w 269802"/>
                  <a:gd name="connsiteY1" fmla="*/ 0 h 477246"/>
                  <a:gd name="connsiteX2" fmla="*/ 265439 w 269802"/>
                  <a:gd name="connsiteY2" fmla="*/ 467391 h 477246"/>
                  <a:gd name="connsiteX3" fmla="*/ 193430 w 269802"/>
                  <a:gd name="connsiteY3" fmla="*/ 467391 h 477246"/>
                  <a:gd name="connsiteX4" fmla="*/ 193430 w 269802"/>
                  <a:gd name="connsiteY4" fmla="*/ 0 h 477246"/>
                  <a:gd name="connsiteX0" fmla="*/ 150103 w 226475"/>
                  <a:gd name="connsiteY0" fmla="*/ 0 h 477246"/>
                  <a:gd name="connsiteX1" fmla="*/ 222112 w 226475"/>
                  <a:gd name="connsiteY1" fmla="*/ 0 h 477246"/>
                  <a:gd name="connsiteX2" fmla="*/ 222112 w 226475"/>
                  <a:gd name="connsiteY2" fmla="*/ 467391 h 477246"/>
                  <a:gd name="connsiteX3" fmla="*/ 150103 w 226475"/>
                  <a:gd name="connsiteY3" fmla="*/ 467391 h 477246"/>
                  <a:gd name="connsiteX4" fmla="*/ 150103 w 226475"/>
                  <a:gd name="connsiteY4" fmla="*/ 0 h 477246"/>
                  <a:gd name="connsiteX0" fmla="*/ 150103 w 226475"/>
                  <a:gd name="connsiteY0" fmla="*/ 0 h 477246"/>
                  <a:gd name="connsiteX1" fmla="*/ 222112 w 226475"/>
                  <a:gd name="connsiteY1" fmla="*/ 0 h 477246"/>
                  <a:gd name="connsiteX2" fmla="*/ 222112 w 226475"/>
                  <a:gd name="connsiteY2" fmla="*/ 467391 h 477246"/>
                  <a:gd name="connsiteX3" fmla="*/ 150103 w 226475"/>
                  <a:gd name="connsiteY3" fmla="*/ 467391 h 477246"/>
                  <a:gd name="connsiteX4" fmla="*/ 150103 w 226475"/>
                  <a:gd name="connsiteY4" fmla="*/ 0 h 477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6475" h="477246">
                    <a:moveTo>
                      <a:pt x="150103" y="0"/>
                    </a:moveTo>
                    <a:cubicBezTo>
                      <a:pt x="226475" y="4131"/>
                      <a:pt x="98616" y="10410"/>
                      <a:pt x="222112" y="0"/>
                    </a:cubicBezTo>
                    <a:cubicBezTo>
                      <a:pt x="101935" y="125561"/>
                      <a:pt x="86244" y="307075"/>
                      <a:pt x="222112" y="467391"/>
                    </a:cubicBezTo>
                    <a:cubicBezTo>
                      <a:pt x="86288" y="470484"/>
                      <a:pt x="153595" y="477246"/>
                      <a:pt x="150103" y="467391"/>
                    </a:cubicBezTo>
                    <a:cubicBezTo>
                      <a:pt x="0" y="339188"/>
                      <a:pt x="45047" y="75989"/>
                      <a:pt x="150103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</p:grpSp>
        <p:sp>
          <p:nvSpPr>
            <p:cNvPr id="72" name="Полилиния 71"/>
            <p:cNvSpPr/>
            <p:nvPr/>
          </p:nvSpPr>
          <p:spPr>
            <a:xfrm>
              <a:off x="803888" y="1515096"/>
              <a:ext cx="239719" cy="41698"/>
            </a:xfrm>
            <a:custGeom>
              <a:avLst/>
              <a:gdLst>
                <a:gd name="connsiteX0" fmla="*/ 0 w 216024"/>
                <a:gd name="connsiteY0" fmla="*/ 36004 h 72008"/>
                <a:gd name="connsiteX1" fmla="*/ 73856 w 216024"/>
                <a:gd name="connsiteY1" fmla="*/ 1848 h 72008"/>
                <a:gd name="connsiteX2" fmla="*/ 108012 w 216024"/>
                <a:gd name="connsiteY2" fmla="*/ 0 h 72008"/>
                <a:gd name="connsiteX3" fmla="*/ 142168 w 216024"/>
                <a:gd name="connsiteY3" fmla="*/ 1848 h 72008"/>
                <a:gd name="connsiteX4" fmla="*/ 216024 w 216024"/>
                <a:gd name="connsiteY4" fmla="*/ 36005 h 72008"/>
                <a:gd name="connsiteX5" fmla="*/ 142168 w 216024"/>
                <a:gd name="connsiteY5" fmla="*/ 70161 h 72008"/>
                <a:gd name="connsiteX6" fmla="*/ 108012 w 216024"/>
                <a:gd name="connsiteY6" fmla="*/ 72009 h 72008"/>
                <a:gd name="connsiteX7" fmla="*/ 73856 w 216024"/>
                <a:gd name="connsiteY7" fmla="*/ 70161 h 72008"/>
                <a:gd name="connsiteX8" fmla="*/ 0 w 216024"/>
                <a:gd name="connsiteY8" fmla="*/ 36004 h 72008"/>
                <a:gd name="connsiteX0" fmla="*/ 0 w 216024"/>
                <a:gd name="connsiteY0" fmla="*/ 39849 h 75854"/>
                <a:gd name="connsiteX1" fmla="*/ 73856 w 216024"/>
                <a:gd name="connsiteY1" fmla="*/ 5693 h 75854"/>
                <a:gd name="connsiteX2" fmla="*/ 142168 w 216024"/>
                <a:gd name="connsiteY2" fmla="*/ 5693 h 75854"/>
                <a:gd name="connsiteX3" fmla="*/ 216024 w 216024"/>
                <a:gd name="connsiteY3" fmla="*/ 39850 h 75854"/>
                <a:gd name="connsiteX4" fmla="*/ 142168 w 216024"/>
                <a:gd name="connsiteY4" fmla="*/ 74006 h 75854"/>
                <a:gd name="connsiteX5" fmla="*/ 108012 w 216024"/>
                <a:gd name="connsiteY5" fmla="*/ 75854 h 75854"/>
                <a:gd name="connsiteX6" fmla="*/ 73856 w 216024"/>
                <a:gd name="connsiteY6" fmla="*/ 74006 h 75854"/>
                <a:gd name="connsiteX7" fmla="*/ 0 w 216024"/>
                <a:gd name="connsiteY7" fmla="*/ 39849 h 75854"/>
                <a:gd name="connsiteX0" fmla="*/ 0 w 216024"/>
                <a:gd name="connsiteY0" fmla="*/ 34156 h 70161"/>
                <a:gd name="connsiteX1" fmla="*/ 73856 w 216024"/>
                <a:gd name="connsiteY1" fmla="*/ 0 h 70161"/>
                <a:gd name="connsiteX2" fmla="*/ 216024 w 216024"/>
                <a:gd name="connsiteY2" fmla="*/ 34157 h 70161"/>
                <a:gd name="connsiteX3" fmla="*/ 142168 w 216024"/>
                <a:gd name="connsiteY3" fmla="*/ 68313 h 70161"/>
                <a:gd name="connsiteX4" fmla="*/ 108012 w 216024"/>
                <a:gd name="connsiteY4" fmla="*/ 70161 h 70161"/>
                <a:gd name="connsiteX5" fmla="*/ 73856 w 216024"/>
                <a:gd name="connsiteY5" fmla="*/ 68313 h 70161"/>
                <a:gd name="connsiteX6" fmla="*/ 0 w 216024"/>
                <a:gd name="connsiteY6" fmla="*/ 34156 h 70161"/>
                <a:gd name="connsiteX0" fmla="*/ 23695 w 239719"/>
                <a:gd name="connsiteY0" fmla="*/ 5693 h 41698"/>
                <a:gd name="connsiteX1" fmla="*/ 239719 w 239719"/>
                <a:gd name="connsiteY1" fmla="*/ 5694 h 41698"/>
                <a:gd name="connsiteX2" fmla="*/ 165863 w 239719"/>
                <a:gd name="connsiteY2" fmla="*/ 39850 h 41698"/>
                <a:gd name="connsiteX3" fmla="*/ 131707 w 239719"/>
                <a:gd name="connsiteY3" fmla="*/ 41698 h 41698"/>
                <a:gd name="connsiteX4" fmla="*/ 97551 w 239719"/>
                <a:gd name="connsiteY4" fmla="*/ 39850 h 41698"/>
                <a:gd name="connsiteX5" fmla="*/ 23695 w 239719"/>
                <a:gd name="connsiteY5" fmla="*/ 5693 h 41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9719" h="41698">
                  <a:moveTo>
                    <a:pt x="23695" y="5693"/>
                  </a:moveTo>
                  <a:cubicBezTo>
                    <a:pt x="47390" y="0"/>
                    <a:pt x="216024" y="1"/>
                    <a:pt x="239719" y="5694"/>
                  </a:cubicBezTo>
                  <a:cubicBezTo>
                    <a:pt x="239719" y="21191"/>
                    <a:pt x="209969" y="34950"/>
                    <a:pt x="165863" y="39850"/>
                  </a:cubicBezTo>
                  <a:cubicBezTo>
                    <a:pt x="154849" y="41074"/>
                    <a:pt x="143316" y="41698"/>
                    <a:pt x="131707" y="41698"/>
                  </a:cubicBezTo>
                  <a:cubicBezTo>
                    <a:pt x="120098" y="41698"/>
                    <a:pt x="108564" y="41074"/>
                    <a:pt x="97551" y="39850"/>
                  </a:cubicBezTo>
                  <a:cubicBezTo>
                    <a:pt x="53445" y="34949"/>
                    <a:pt x="0" y="11386"/>
                    <a:pt x="23695" y="5693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053" name="TextBox 86"/>
          <p:cNvSpPr txBox="1">
            <a:spLocks noChangeArrowheads="1"/>
          </p:cNvSpPr>
          <p:nvPr/>
        </p:nvSpPr>
        <p:spPr bwMode="auto">
          <a:xfrm>
            <a:off x="323850" y="4437063"/>
            <a:ext cx="1511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a</a:t>
            </a:r>
            <a:r>
              <a:rPr lang="en-US" altLang="ru-RU" b="1" baseline="30000">
                <a:solidFill>
                  <a:srgbClr val="000066"/>
                </a:solidFill>
                <a:latin typeface="Monotype Corsiva" pitchFamily="66" charset="0"/>
              </a:rPr>
              <a:t>2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-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в</a:t>
            </a:r>
            <a:r>
              <a:rPr lang="en-US" altLang="ru-RU" b="1" baseline="30000">
                <a:solidFill>
                  <a:srgbClr val="000066"/>
                </a:solidFill>
                <a:latin typeface="Monotype Corsiva" pitchFamily="66" charset="0"/>
              </a:rPr>
              <a:t>2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=(a-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в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)(a+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в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)</a:t>
            </a:r>
            <a:endParaRPr lang="ru-RU" altLang="ru-RU" b="1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2054" name="TextBox 87"/>
          <p:cNvSpPr txBox="1">
            <a:spLocks noChangeArrowheads="1"/>
          </p:cNvSpPr>
          <p:nvPr/>
        </p:nvSpPr>
        <p:spPr bwMode="auto">
          <a:xfrm>
            <a:off x="250825" y="3716338"/>
            <a:ext cx="20177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(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a-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в)</a:t>
            </a:r>
            <a:r>
              <a:rPr lang="en-US" altLang="ru-RU" b="1" baseline="30000">
                <a:solidFill>
                  <a:srgbClr val="000066"/>
                </a:solidFill>
                <a:latin typeface="Monotype Corsiva" pitchFamily="66" charset="0"/>
              </a:rPr>
              <a:t>2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=a</a:t>
            </a:r>
            <a:r>
              <a:rPr lang="en-US" altLang="ru-RU" b="1" baseline="30000">
                <a:solidFill>
                  <a:srgbClr val="000066"/>
                </a:solidFill>
                <a:latin typeface="Monotype Corsiva" pitchFamily="66" charset="0"/>
              </a:rPr>
              <a:t>2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-2a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в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+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в</a:t>
            </a:r>
            <a:r>
              <a:rPr lang="en-US" altLang="ru-RU" b="1" baseline="30000">
                <a:solidFill>
                  <a:srgbClr val="000066"/>
                </a:solidFill>
                <a:latin typeface="Monotype Corsiva" pitchFamily="66" charset="0"/>
              </a:rPr>
              <a:t>2</a:t>
            </a:r>
            <a:endParaRPr lang="ru-RU" altLang="ru-RU" b="1" baseline="3000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2055" name="TextBox 88"/>
          <p:cNvSpPr txBox="1">
            <a:spLocks noChangeArrowheads="1"/>
          </p:cNvSpPr>
          <p:nvPr/>
        </p:nvSpPr>
        <p:spPr bwMode="auto">
          <a:xfrm>
            <a:off x="250825" y="2987675"/>
            <a:ext cx="2017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(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a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+в)</a:t>
            </a:r>
            <a:r>
              <a:rPr lang="en-US" altLang="ru-RU" b="1" baseline="30000">
                <a:solidFill>
                  <a:srgbClr val="000066"/>
                </a:solidFill>
                <a:latin typeface="Monotype Corsiva" pitchFamily="66" charset="0"/>
              </a:rPr>
              <a:t>2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=a</a:t>
            </a:r>
            <a:r>
              <a:rPr lang="en-US" altLang="ru-RU" b="1" baseline="30000">
                <a:solidFill>
                  <a:srgbClr val="000066"/>
                </a:solidFill>
                <a:latin typeface="Monotype Corsiva" pitchFamily="66" charset="0"/>
              </a:rPr>
              <a:t>2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+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2a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в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+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в</a:t>
            </a:r>
            <a:r>
              <a:rPr lang="en-US" altLang="ru-RU" b="1" baseline="30000">
                <a:solidFill>
                  <a:srgbClr val="000066"/>
                </a:solidFill>
                <a:latin typeface="Monotype Corsiva" pitchFamily="66" charset="0"/>
              </a:rPr>
              <a:t>2</a:t>
            </a:r>
            <a:endParaRPr lang="ru-RU" altLang="ru-RU" b="1" baseline="3000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2056" name="TextBox 89"/>
          <p:cNvSpPr txBox="1">
            <a:spLocks noChangeArrowheads="1"/>
          </p:cNvSpPr>
          <p:nvPr/>
        </p:nvSpPr>
        <p:spPr bwMode="auto">
          <a:xfrm>
            <a:off x="250825" y="2205038"/>
            <a:ext cx="2592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(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a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+в)</a:t>
            </a:r>
            <a:r>
              <a:rPr lang="ru-RU" altLang="ru-RU" b="1" baseline="30000">
                <a:solidFill>
                  <a:srgbClr val="000066"/>
                </a:solidFill>
                <a:latin typeface="Monotype Corsiva" pitchFamily="66" charset="0"/>
              </a:rPr>
              <a:t>3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=a</a:t>
            </a:r>
            <a:r>
              <a:rPr lang="ru-RU" altLang="ru-RU" b="1" baseline="30000">
                <a:solidFill>
                  <a:srgbClr val="000066"/>
                </a:solidFill>
                <a:latin typeface="Monotype Corsiva" pitchFamily="66" charset="0"/>
              </a:rPr>
              <a:t>3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+3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a</a:t>
            </a:r>
            <a:r>
              <a:rPr lang="ru-RU" altLang="ru-RU" b="1" baseline="30000">
                <a:solidFill>
                  <a:srgbClr val="000066"/>
                </a:solidFill>
                <a:latin typeface="Monotype Corsiva" pitchFamily="66" charset="0"/>
              </a:rPr>
              <a:t>2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в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+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3</a:t>
            </a:r>
            <a:r>
              <a:rPr lang="en-US" altLang="ru-RU" b="1">
                <a:solidFill>
                  <a:srgbClr val="000066"/>
                </a:solidFill>
                <a:latin typeface="Monotype Corsiva" pitchFamily="66" charset="0"/>
              </a:rPr>
              <a:t>a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в</a:t>
            </a:r>
            <a:r>
              <a:rPr lang="ru-RU" altLang="ru-RU" b="1" baseline="30000">
                <a:solidFill>
                  <a:srgbClr val="000066"/>
                </a:solidFill>
                <a:latin typeface="Monotype Corsiva" pitchFamily="66" charset="0"/>
              </a:rPr>
              <a:t>2</a:t>
            </a:r>
            <a:r>
              <a:rPr lang="ru-RU" altLang="ru-RU" b="1">
                <a:solidFill>
                  <a:srgbClr val="000066"/>
                </a:solidFill>
                <a:latin typeface="Monotype Corsiva" pitchFamily="66" charset="0"/>
              </a:rPr>
              <a:t>+в</a:t>
            </a:r>
            <a:r>
              <a:rPr lang="ru-RU" altLang="ru-RU" b="1" baseline="30000">
                <a:solidFill>
                  <a:srgbClr val="000066"/>
                </a:solidFill>
                <a:latin typeface="Monotype Corsiva" pitchFamily="66" charset="0"/>
              </a:rPr>
              <a:t>3</a:t>
            </a: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 flipV="1">
            <a:off x="684213" y="5013325"/>
            <a:ext cx="863600" cy="2159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Скругленный прямоугольник 93"/>
          <p:cNvSpPr/>
          <p:nvPr/>
        </p:nvSpPr>
        <p:spPr>
          <a:xfrm>
            <a:off x="41314" y="21931"/>
            <a:ext cx="9144000" cy="6786754"/>
          </a:xfrm>
          <a:prstGeom prst="roundRect">
            <a:avLst>
              <a:gd name="adj" fmla="val 32341"/>
            </a:avLst>
          </a:prstGeom>
          <a:solidFill>
            <a:srgbClr val="FFFFFF">
              <a:alpha val="58039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2914204" y="428471"/>
            <a:ext cx="5618236" cy="1877437"/>
          </a:xfrm>
          <a:prstGeom prst="rect">
            <a:avLst/>
          </a:prstGeom>
          <a:solidFill>
            <a:srgbClr val="FFFFFF">
              <a:alpha val="52157"/>
            </a:srgb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Одночлены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Понятие одночлена</a:t>
            </a:r>
          </a:p>
        </p:txBody>
      </p:sp>
      <p:sp>
        <p:nvSpPr>
          <p:cNvPr id="2062" name="TextBox 84"/>
          <p:cNvSpPr txBox="1">
            <a:spLocks noChangeArrowheads="1"/>
          </p:cNvSpPr>
          <p:nvPr/>
        </p:nvSpPr>
        <p:spPr bwMode="auto">
          <a:xfrm>
            <a:off x="5072066" y="3929066"/>
            <a:ext cx="392909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600" b="1" dirty="0">
                <a:solidFill>
                  <a:srgbClr val="002060"/>
                </a:solidFill>
                <a:latin typeface="Monotype Corsiva" pitchFamily="66" charset="0"/>
              </a:rPr>
              <a:t>Работу </a:t>
            </a:r>
            <a:r>
              <a:rPr lang="ru-RU" altLang="ru-RU" sz="1600" b="1" dirty="0" smtClean="0">
                <a:solidFill>
                  <a:srgbClr val="002060"/>
                </a:solidFill>
                <a:latin typeface="Monotype Corsiva" pitchFamily="66" charset="0"/>
              </a:rPr>
              <a:t>выполнила: </a:t>
            </a:r>
            <a:r>
              <a:rPr lang="ru-RU" altLang="ru-RU" sz="1600" b="1" dirty="0" err="1" smtClean="0">
                <a:solidFill>
                  <a:srgbClr val="002060"/>
                </a:solidFill>
                <a:latin typeface="Monotype Corsiva" pitchFamily="66" charset="0"/>
              </a:rPr>
              <a:t>Тертышникова</a:t>
            </a:r>
            <a:r>
              <a:rPr lang="ru-RU" altLang="ru-RU" sz="16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altLang="ru-RU" sz="1600" b="1" dirty="0">
                <a:solidFill>
                  <a:srgbClr val="002060"/>
                </a:solidFill>
                <a:latin typeface="Monotype Corsiva" pitchFamily="66" charset="0"/>
              </a:rPr>
              <a:t>Оксана </a:t>
            </a:r>
            <a:r>
              <a:rPr lang="ru-RU" altLang="ru-RU" sz="1600" b="1" dirty="0" smtClean="0">
                <a:solidFill>
                  <a:srgbClr val="002060"/>
                </a:solidFill>
                <a:latin typeface="Monotype Corsiva" pitchFamily="66" charset="0"/>
              </a:rPr>
              <a:t>, ученица</a:t>
            </a:r>
            <a:r>
              <a:rPr lang="ru-RU" altLang="ru-RU" sz="1600" b="1" dirty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altLang="ru-RU" sz="1600" b="1" dirty="0" smtClean="0">
                <a:solidFill>
                  <a:srgbClr val="002060"/>
                </a:solidFill>
                <a:latin typeface="Monotype Corsiva" pitchFamily="66" charset="0"/>
              </a:rPr>
              <a:t>7 </a:t>
            </a:r>
            <a:r>
              <a:rPr lang="ru-RU" altLang="ru-RU" sz="1600" b="1" dirty="0">
                <a:solidFill>
                  <a:srgbClr val="002060"/>
                </a:solidFill>
                <a:latin typeface="Monotype Corsiva" pitchFamily="66" charset="0"/>
              </a:rPr>
              <a:t>«А» класса МБОУ  СШ № </a:t>
            </a:r>
            <a:r>
              <a:rPr lang="ru-RU" altLang="ru-RU" sz="1600" b="1" dirty="0" smtClean="0">
                <a:solidFill>
                  <a:srgbClr val="002060"/>
                </a:solidFill>
                <a:latin typeface="Monotype Corsiva" pitchFamily="66" charset="0"/>
              </a:rPr>
              <a:t>1 г.Архангельска, Архангельской области.</a:t>
            </a:r>
          </a:p>
          <a:p>
            <a:r>
              <a:rPr lang="ru-RU" altLang="ru-RU" sz="1600" b="1" dirty="0" smtClean="0">
                <a:solidFill>
                  <a:srgbClr val="002060"/>
                </a:solidFill>
                <a:latin typeface="Monotype Corsiva" pitchFamily="66" charset="0"/>
              </a:rPr>
              <a:t>Руководитель: Куприянович Марина Олеговна, учитель математики высшей квалификационной категории МБОУ  СШ № 1 г.Архангельска, Архангельской области</a:t>
            </a:r>
            <a:r>
              <a:rPr lang="ru-RU" altLang="ru-RU" sz="1600" b="1" dirty="0" smtClean="0">
                <a:solidFill>
                  <a:srgbClr val="002060"/>
                </a:solidFill>
                <a:latin typeface="Monotype Corsiva" pitchFamily="66" charset="0"/>
              </a:rPr>
              <a:t>., 2015г</a:t>
            </a:r>
            <a:endParaRPr lang="ru-RU" altLang="ru-RU" sz="1600" b="1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9"/>
          <p:cNvGrpSpPr/>
          <p:nvPr/>
        </p:nvGrpSpPr>
        <p:grpSpPr>
          <a:xfrm>
            <a:off x="87288" y="189382"/>
            <a:ext cx="8727207" cy="6597352"/>
            <a:chOff x="180000" y="116633"/>
            <a:chExt cx="8727207" cy="6597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grpSp>
          <p:nvGrpSpPr>
            <p:cNvPr id="3" name="Группа 80"/>
            <p:cNvGrpSpPr/>
            <p:nvPr/>
          </p:nvGrpSpPr>
          <p:grpSpPr>
            <a:xfrm>
              <a:off x="180000" y="180000"/>
              <a:ext cx="8727207" cy="6480000"/>
              <a:chOff x="180000" y="180000"/>
              <a:chExt cx="8727207" cy="6480000"/>
            </a:xfrm>
          </p:grpSpPr>
          <p:cxnSp>
            <p:nvCxnSpPr>
              <p:cNvPr id="108" name="Прямая соединительная линия 107"/>
              <p:cNvCxnSpPr/>
              <p:nvPr/>
            </p:nvCxnSpPr>
            <p:spPr>
              <a:xfrm>
                <a:off x="180000" y="63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Прямая соединительная линия 108"/>
              <p:cNvCxnSpPr/>
              <p:nvPr/>
            </p:nvCxnSpPr>
            <p:spPr>
              <a:xfrm>
                <a:off x="180000" y="59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единительная линия 109"/>
              <p:cNvCxnSpPr/>
              <p:nvPr/>
            </p:nvCxnSpPr>
            <p:spPr>
              <a:xfrm>
                <a:off x="180000" y="55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единительная линия 110"/>
              <p:cNvCxnSpPr/>
              <p:nvPr/>
            </p:nvCxnSpPr>
            <p:spPr>
              <a:xfrm>
                <a:off x="180000" y="52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единительная линия 111"/>
              <p:cNvCxnSpPr/>
              <p:nvPr/>
            </p:nvCxnSpPr>
            <p:spPr>
              <a:xfrm>
                <a:off x="180000" y="48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единительная линия 112"/>
              <p:cNvCxnSpPr/>
              <p:nvPr/>
            </p:nvCxnSpPr>
            <p:spPr>
              <a:xfrm>
                <a:off x="180000" y="45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единительная линия 113"/>
              <p:cNvCxnSpPr/>
              <p:nvPr/>
            </p:nvCxnSpPr>
            <p:spPr>
              <a:xfrm>
                <a:off x="180000" y="41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Прямая соединительная линия 114"/>
              <p:cNvCxnSpPr/>
              <p:nvPr/>
            </p:nvCxnSpPr>
            <p:spPr>
              <a:xfrm>
                <a:off x="180000" y="37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единительная линия 115"/>
              <p:cNvCxnSpPr/>
              <p:nvPr/>
            </p:nvCxnSpPr>
            <p:spPr>
              <a:xfrm>
                <a:off x="180000" y="34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единительная линия 116"/>
              <p:cNvCxnSpPr/>
              <p:nvPr/>
            </p:nvCxnSpPr>
            <p:spPr>
              <a:xfrm>
                <a:off x="180000" y="30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единительная линия 117"/>
              <p:cNvCxnSpPr/>
              <p:nvPr/>
            </p:nvCxnSpPr>
            <p:spPr>
              <a:xfrm>
                <a:off x="180000" y="27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Прямая соединительная линия 118"/>
              <p:cNvCxnSpPr/>
              <p:nvPr/>
            </p:nvCxnSpPr>
            <p:spPr>
              <a:xfrm>
                <a:off x="180000" y="23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Прямая соединительная линия 119"/>
              <p:cNvCxnSpPr/>
              <p:nvPr/>
            </p:nvCxnSpPr>
            <p:spPr>
              <a:xfrm>
                <a:off x="180000" y="19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Прямая соединительная линия 120"/>
              <p:cNvCxnSpPr/>
              <p:nvPr/>
            </p:nvCxnSpPr>
            <p:spPr>
              <a:xfrm>
                <a:off x="180000" y="16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121"/>
              <p:cNvCxnSpPr/>
              <p:nvPr/>
            </p:nvCxnSpPr>
            <p:spPr>
              <a:xfrm>
                <a:off x="180000" y="12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Прямая соединительная линия 122"/>
              <p:cNvCxnSpPr/>
              <p:nvPr/>
            </p:nvCxnSpPr>
            <p:spPr>
              <a:xfrm>
                <a:off x="180000" y="9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/>
              <p:cNvCxnSpPr/>
              <p:nvPr/>
            </p:nvCxnSpPr>
            <p:spPr>
              <a:xfrm>
                <a:off x="180000" y="5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>
                <a:off x="180000" y="1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Прямая соединительная линия 125"/>
              <p:cNvCxnSpPr/>
              <p:nvPr/>
            </p:nvCxnSpPr>
            <p:spPr>
              <a:xfrm>
                <a:off x="180000" y="66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Группа 81"/>
            <p:cNvGrpSpPr/>
            <p:nvPr/>
          </p:nvGrpSpPr>
          <p:grpSpPr>
            <a:xfrm>
              <a:off x="251521" y="116633"/>
              <a:ext cx="8640959" cy="6597352"/>
              <a:chOff x="251521" y="116633"/>
              <a:chExt cx="8640959" cy="6597352"/>
            </a:xfrm>
          </p:grpSpPr>
          <p:cxnSp>
            <p:nvCxnSpPr>
              <p:cNvPr id="83" name="Прямая соединительная линия 82"/>
              <p:cNvCxnSpPr/>
              <p:nvPr/>
            </p:nvCxnSpPr>
            <p:spPr>
              <a:xfrm rot="16200000">
                <a:off x="307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rot="16200000">
                <a:off x="271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rot="16200000">
                <a:off x="235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Прямая соединительная линия 85"/>
              <p:cNvCxnSpPr/>
              <p:nvPr/>
            </p:nvCxnSpPr>
            <p:spPr>
              <a:xfrm rot="16200000">
                <a:off x="199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/>
              <p:cNvCxnSpPr/>
              <p:nvPr/>
            </p:nvCxnSpPr>
            <p:spPr>
              <a:xfrm rot="16200000">
                <a:off x="163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 rot="16200000">
                <a:off x="127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 rot="16200000">
                <a:off x="91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Прямая соединительная линия 89"/>
              <p:cNvCxnSpPr/>
              <p:nvPr/>
            </p:nvCxnSpPr>
            <p:spPr>
              <a:xfrm rot="16200000">
                <a:off x="55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/>
              <p:cNvCxnSpPr/>
              <p:nvPr/>
            </p:nvCxnSpPr>
            <p:spPr>
              <a:xfrm rot="16200000">
                <a:off x="19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 rot="16200000">
                <a:off x="-16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 rot="16200000">
                <a:off x="-52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 rot="16200000">
                <a:off x="-88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Прямая соединительная линия 94"/>
              <p:cNvCxnSpPr/>
              <p:nvPr/>
            </p:nvCxnSpPr>
            <p:spPr>
              <a:xfrm rot="16200000">
                <a:off x="-124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Прямая соединительная линия 95"/>
              <p:cNvCxnSpPr/>
              <p:nvPr/>
            </p:nvCxnSpPr>
            <p:spPr>
              <a:xfrm rot="16200000">
                <a:off x="-160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единительная линия 96"/>
              <p:cNvCxnSpPr/>
              <p:nvPr/>
            </p:nvCxnSpPr>
            <p:spPr>
              <a:xfrm rot="16200000">
                <a:off x="-196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Прямая соединительная линия 97"/>
              <p:cNvCxnSpPr/>
              <p:nvPr/>
            </p:nvCxnSpPr>
            <p:spPr>
              <a:xfrm rot="16200000">
                <a:off x="-232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единительная линия 98"/>
              <p:cNvCxnSpPr/>
              <p:nvPr/>
            </p:nvCxnSpPr>
            <p:spPr>
              <a:xfrm rot="16200000">
                <a:off x="-268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/>
              <p:cNvCxnSpPr/>
              <p:nvPr/>
            </p:nvCxnSpPr>
            <p:spPr>
              <a:xfrm rot="16200000">
                <a:off x="-304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единительная линия 100"/>
              <p:cNvCxnSpPr/>
              <p:nvPr/>
            </p:nvCxnSpPr>
            <p:spPr>
              <a:xfrm rot="16200000">
                <a:off x="343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/>
              <p:cNvCxnSpPr/>
              <p:nvPr/>
            </p:nvCxnSpPr>
            <p:spPr>
              <a:xfrm rot="16200000">
                <a:off x="379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/>
              <p:cNvCxnSpPr/>
              <p:nvPr/>
            </p:nvCxnSpPr>
            <p:spPr>
              <a:xfrm rot="16200000">
                <a:off x="415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Прямая соединительная линия 103"/>
              <p:cNvCxnSpPr/>
              <p:nvPr/>
            </p:nvCxnSpPr>
            <p:spPr>
              <a:xfrm rot="16200000">
                <a:off x="451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/>
              <p:cNvCxnSpPr/>
              <p:nvPr/>
            </p:nvCxnSpPr>
            <p:spPr>
              <a:xfrm rot="16200000">
                <a:off x="487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Прямая соединительная линия 105"/>
              <p:cNvCxnSpPr/>
              <p:nvPr/>
            </p:nvCxnSpPr>
            <p:spPr>
              <a:xfrm rot="16200000">
                <a:off x="523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единительная линия 106"/>
              <p:cNvCxnSpPr/>
              <p:nvPr/>
            </p:nvCxnSpPr>
            <p:spPr>
              <a:xfrm rot="16200000">
                <a:off x="5593804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6" name="TextBox 65"/>
          <p:cNvSpPr txBox="1"/>
          <p:nvPr/>
        </p:nvSpPr>
        <p:spPr>
          <a:xfrm>
            <a:off x="250339" y="207421"/>
            <a:ext cx="7776864" cy="1015663"/>
          </a:xfrm>
          <a:prstGeom prst="rect">
            <a:avLst/>
          </a:prstGeom>
          <a:solidFill>
            <a:srgbClr val="FFFFFF">
              <a:alpha val="52157"/>
            </a:srgb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Определение одночлена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05990" y="1901865"/>
            <a:ext cx="8241640" cy="3600986"/>
          </a:xfrm>
          <a:prstGeom prst="rect">
            <a:avLst/>
          </a:prstGeom>
          <a:solidFill>
            <a:srgbClr val="FFFFFF">
              <a:alpha val="61961"/>
            </a:srgb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 </a:t>
            </a: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Одночленом называют алгебраическое выражение , являющееся произведением букв и чисел . Эти буквы  и числа называются множителями данного одночлена.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 Число или одну букву также называют одночленом.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 Число 0 называют нулевым одночленом.</a:t>
            </a:r>
          </a:p>
        </p:txBody>
      </p:sp>
      <p:sp>
        <p:nvSpPr>
          <p:cNvPr id="68" name="Полилиния 67"/>
          <p:cNvSpPr/>
          <p:nvPr/>
        </p:nvSpPr>
        <p:spPr>
          <a:xfrm rot="4802796">
            <a:off x="7739063" y="5491162"/>
            <a:ext cx="954088" cy="1528763"/>
          </a:xfrm>
          <a:custGeom>
            <a:avLst/>
            <a:gdLst>
              <a:gd name="connsiteX0" fmla="*/ 723900 w 1019175"/>
              <a:gd name="connsiteY0" fmla="*/ 247650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39" fmla="*/ 790575 w 1019175"/>
              <a:gd name="connsiteY39" fmla="*/ 228600 h 1033570"/>
              <a:gd name="connsiteX40" fmla="*/ 723900 w 1019175"/>
              <a:gd name="connsiteY40" fmla="*/ 247650 h 1033570"/>
              <a:gd name="connsiteX0" fmla="*/ 790575 w 1019175"/>
              <a:gd name="connsiteY0" fmla="*/ 228600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39" fmla="*/ 790575 w 1019175"/>
              <a:gd name="connsiteY39" fmla="*/ 228600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38200 w 1019175"/>
              <a:gd name="connsiteY37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04875 w 1019175"/>
              <a:gd name="connsiteY35" fmla="*/ 361950 h 1033570"/>
              <a:gd name="connsiteX36" fmla="*/ 838200 w 1019175"/>
              <a:gd name="connsiteY36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62025 w 1019175"/>
              <a:gd name="connsiteY33" fmla="*/ 476250 h 1033570"/>
              <a:gd name="connsiteX34" fmla="*/ 904875 w 1019175"/>
              <a:gd name="connsiteY34" fmla="*/ 361950 h 1033570"/>
              <a:gd name="connsiteX35" fmla="*/ 838200 w 1019175"/>
              <a:gd name="connsiteY35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19175 w 1019175"/>
              <a:gd name="connsiteY30" fmla="*/ 695325 h 1033570"/>
              <a:gd name="connsiteX31" fmla="*/ 1000125 w 1019175"/>
              <a:gd name="connsiteY31" fmla="*/ 571500 h 1033570"/>
              <a:gd name="connsiteX32" fmla="*/ 962025 w 1019175"/>
              <a:gd name="connsiteY32" fmla="*/ 476250 h 1033570"/>
              <a:gd name="connsiteX33" fmla="*/ 904875 w 1019175"/>
              <a:gd name="connsiteY33" fmla="*/ 361950 h 1033570"/>
              <a:gd name="connsiteX34" fmla="*/ 838200 w 1019175"/>
              <a:gd name="connsiteY34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81075 w 1019175"/>
              <a:gd name="connsiteY28" fmla="*/ 809625 h 1033570"/>
              <a:gd name="connsiteX29" fmla="*/ 1019175 w 1019175"/>
              <a:gd name="connsiteY29" fmla="*/ 695325 h 1033570"/>
              <a:gd name="connsiteX30" fmla="*/ 1000125 w 1019175"/>
              <a:gd name="connsiteY30" fmla="*/ 571500 h 1033570"/>
              <a:gd name="connsiteX31" fmla="*/ 962025 w 1019175"/>
              <a:gd name="connsiteY31" fmla="*/ 476250 h 1033570"/>
              <a:gd name="connsiteX32" fmla="*/ 904875 w 1019175"/>
              <a:gd name="connsiteY32" fmla="*/ 361950 h 1033570"/>
              <a:gd name="connsiteX33" fmla="*/ 838200 w 1019175"/>
              <a:gd name="connsiteY33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942975 w 1019175"/>
              <a:gd name="connsiteY26" fmla="*/ 923925 h 1033570"/>
              <a:gd name="connsiteX27" fmla="*/ 981075 w 1019175"/>
              <a:gd name="connsiteY27" fmla="*/ 809625 h 1033570"/>
              <a:gd name="connsiteX28" fmla="*/ 1019175 w 1019175"/>
              <a:gd name="connsiteY28" fmla="*/ 695325 h 1033570"/>
              <a:gd name="connsiteX29" fmla="*/ 1000125 w 1019175"/>
              <a:gd name="connsiteY29" fmla="*/ 571500 h 1033570"/>
              <a:gd name="connsiteX30" fmla="*/ 962025 w 1019175"/>
              <a:gd name="connsiteY30" fmla="*/ 476250 h 1033570"/>
              <a:gd name="connsiteX31" fmla="*/ 904875 w 1019175"/>
              <a:gd name="connsiteY31" fmla="*/ 361950 h 1033570"/>
              <a:gd name="connsiteX32" fmla="*/ 838200 w 1019175"/>
              <a:gd name="connsiteY32" fmla="*/ 276225 h 103357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00025 w 1019175"/>
              <a:gd name="connsiteY19" fmla="*/ 895350 h 1028700"/>
              <a:gd name="connsiteX20" fmla="*/ 228600 w 1019175"/>
              <a:gd name="connsiteY20" fmla="*/ 933450 h 1028700"/>
              <a:gd name="connsiteX21" fmla="*/ 323850 w 1019175"/>
              <a:gd name="connsiteY21" fmla="*/ 981075 h 1028700"/>
              <a:gd name="connsiteX22" fmla="*/ 400050 w 1019175"/>
              <a:gd name="connsiteY22" fmla="*/ 1000125 h 1028700"/>
              <a:gd name="connsiteX23" fmla="*/ 495300 w 1019175"/>
              <a:gd name="connsiteY23" fmla="*/ 1028700 h 1028700"/>
              <a:gd name="connsiteX24" fmla="*/ 847725 w 1019175"/>
              <a:gd name="connsiteY24" fmla="*/ 1009650 h 1028700"/>
              <a:gd name="connsiteX25" fmla="*/ 942975 w 1019175"/>
              <a:gd name="connsiteY25" fmla="*/ 923925 h 1028700"/>
              <a:gd name="connsiteX26" fmla="*/ 981075 w 1019175"/>
              <a:gd name="connsiteY26" fmla="*/ 809625 h 1028700"/>
              <a:gd name="connsiteX27" fmla="*/ 1019175 w 1019175"/>
              <a:gd name="connsiteY27" fmla="*/ 695325 h 1028700"/>
              <a:gd name="connsiteX28" fmla="*/ 1000125 w 1019175"/>
              <a:gd name="connsiteY28" fmla="*/ 571500 h 1028700"/>
              <a:gd name="connsiteX29" fmla="*/ 962025 w 1019175"/>
              <a:gd name="connsiteY29" fmla="*/ 476250 h 1028700"/>
              <a:gd name="connsiteX30" fmla="*/ 904875 w 1019175"/>
              <a:gd name="connsiteY30" fmla="*/ 361950 h 1028700"/>
              <a:gd name="connsiteX31" fmla="*/ 838200 w 1019175"/>
              <a:gd name="connsiteY31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00025 w 1019175"/>
              <a:gd name="connsiteY19" fmla="*/ 895350 h 1028700"/>
              <a:gd name="connsiteX20" fmla="*/ 228600 w 1019175"/>
              <a:gd name="connsiteY20" fmla="*/ 933450 h 1028700"/>
              <a:gd name="connsiteX21" fmla="*/ 400050 w 1019175"/>
              <a:gd name="connsiteY21" fmla="*/ 1000125 h 1028700"/>
              <a:gd name="connsiteX22" fmla="*/ 495300 w 1019175"/>
              <a:gd name="connsiteY22" fmla="*/ 1028700 h 1028700"/>
              <a:gd name="connsiteX23" fmla="*/ 847725 w 1019175"/>
              <a:gd name="connsiteY23" fmla="*/ 1009650 h 1028700"/>
              <a:gd name="connsiteX24" fmla="*/ 942975 w 1019175"/>
              <a:gd name="connsiteY24" fmla="*/ 923925 h 1028700"/>
              <a:gd name="connsiteX25" fmla="*/ 981075 w 1019175"/>
              <a:gd name="connsiteY25" fmla="*/ 809625 h 1028700"/>
              <a:gd name="connsiteX26" fmla="*/ 1019175 w 1019175"/>
              <a:gd name="connsiteY26" fmla="*/ 695325 h 1028700"/>
              <a:gd name="connsiteX27" fmla="*/ 1000125 w 1019175"/>
              <a:gd name="connsiteY27" fmla="*/ 571500 h 1028700"/>
              <a:gd name="connsiteX28" fmla="*/ 962025 w 1019175"/>
              <a:gd name="connsiteY28" fmla="*/ 476250 h 1028700"/>
              <a:gd name="connsiteX29" fmla="*/ 904875 w 1019175"/>
              <a:gd name="connsiteY29" fmla="*/ 361950 h 1028700"/>
              <a:gd name="connsiteX30" fmla="*/ 838200 w 1019175"/>
              <a:gd name="connsiteY30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28600 w 1019175"/>
              <a:gd name="connsiteY19" fmla="*/ 933450 h 1028700"/>
              <a:gd name="connsiteX20" fmla="*/ 400050 w 1019175"/>
              <a:gd name="connsiteY20" fmla="*/ 1000125 h 1028700"/>
              <a:gd name="connsiteX21" fmla="*/ 495300 w 1019175"/>
              <a:gd name="connsiteY21" fmla="*/ 1028700 h 1028700"/>
              <a:gd name="connsiteX22" fmla="*/ 847725 w 1019175"/>
              <a:gd name="connsiteY22" fmla="*/ 1009650 h 1028700"/>
              <a:gd name="connsiteX23" fmla="*/ 942975 w 1019175"/>
              <a:gd name="connsiteY23" fmla="*/ 923925 h 1028700"/>
              <a:gd name="connsiteX24" fmla="*/ 981075 w 1019175"/>
              <a:gd name="connsiteY24" fmla="*/ 809625 h 1028700"/>
              <a:gd name="connsiteX25" fmla="*/ 1019175 w 1019175"/>
              <a:gd name="connsiteY25" fmla="*/ 695325 h 1028700"/>
              <a:gd name="connsiteX26" fmla="*/ 1000125 w 1019175"/>
              <a:gd name="connsiteY26" fmla="*/ 571500 h 1028700"/>
              <a:gd name="connsiteX27" fmla="*/ 962025 w 1019175"/>
              <a:gd name="connsiteY27" fmla="*/ 476250 h 1028700"/>
              <a:gd name="connsiteX28" fmla="*/ 904875 w 1019175"/>
              <a:gd name="connsiteY28" fmla="*/ 361950 h 1028700"/>
              <a:gd name="connsiteX29" fmla="*/ 838200 w 1019175"/>
              <a:gd name="connsiteY29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76200 w 1019175"/>
              <a:gd name="connsiteY16" fmla="*/ 723900 h 1028700"/>
              <a:gd name="connsiteX17" fmla="*/ 171450 w 1019175"/>
              <a:gd name="connsiteY17" fmla="*/ 857250 h 1028700"/>
              <a:gd name="connsiteX18" fmla="*/ 228600 w 1019175"/>
              <a:gd name="connsiteY18" fmla="*/ 933450 h 1028700"/>
              <a:gd name="connsiteX19" fmla="*/ 400050 w 1019175"/>
              <a:gd name="connsiteY19" fmla="*/ 1000125 h 1028700"/>
              <a:gd name="connsiteX20" fmla="*/ 495300 w 1019175"/>
              <a:gd name="connsiteY20" fmla="*/ 1028700 h 1028700"/>
              <a:gd name="connsiteX21" fmla="*/ 847725 w 1019175"/>
              <a:gd name="connsiteY21" fmla="*/ 1009650 h 1028700"/>
              <a:gd name="connsiteX22" fmla="*/ 942975 w 1019175"/>
              <a:gd name="connsiteY22" fmla="*/ 923925 h 1028700"/>
              <a:gd name="connsiteX23" fmla="*/ 981075 w 1019175"/>
              <a:gd name="connsiteY23" fmla="*/ 809625 h 1028700"/>
              <a:gd name="connsiteX24" fmla="*/ 1019175 w 1019175"/>
              <a:gd name="connsiteY24" fmla="*/ 695325 h 1028700"/>
              <a:gd name="connsiteX25" fmla="*/ 1000125 w 1019175"/>
              <a:gd name="connsiteY25" fmla="*/ 571500 h 1028700"/>
              <a:gd name="connsiteX26" fmla="*/ 962025 w 1019175"/>
              <a:gd name="connsiteY26" fmla="*/ 476250 h 1028700"/>
              <a:gd name="connsiteX27" fmla="*/ 904875 w 1019175"/>
              <a:gd name="connsiteY27" fmla="*/ 361950 h 1028700"/>
              <a:gd name="connsiteX28" fmla="*/ 838200 w 1019175"/>
              <a:gd name="connsiteY28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76200 w 1019175"/>
              <a:gd name="connsiteY15" fmla="*/ 723900 h 1028700"/>
              <a:gd name="connsiteX16" fmla="*/ 171450 w 1019175"/>
              <a:gd name="connsiteY16" fmla="*/ 857250 h 1028700"/>
              <a:gd name="connsiteX17" fmla="*/ 228600 w 1019175"/>
              <a:gd name="connsiteY17" fmla="*/ 933450 h 1028700"/>
              <a:gd name="connsiteX18" fmla="*/ 400050 w 1019175"/>
              <a:gd name="connsiteY18" fmla="*/ 1000125 h 1028700"/>
              <a:gd name="connsiteX19" fmla="*/ 495300 w 1019175"/>
              <a:gd name="connsiteY19" fmla="*/ 1028700 h 1028700"/>
              <a:gd name="connsiteX20" fmla="*/ 847725 w 1019175"/>
              <a:gd name="connsiteY20" fmla="*/ 1009650 h 1028700"/>
              <a:gd name="connsiteX21" fmla="*/ 942975 w 1019175"/>
              <a:gd name="connsiteY21" fmla="*/ 923925 h 1028700"/>
              <a:gd name="connsiteX22" fmla="*/ 981075 w 1019175"/>
              <a:gd name="connsiteY22" fmla="*/ 809625 h 1028700"/>
              <a:gd name="connsiteX23" fmla="*/ 1019175 w 1019175"/>
              <a:gd name="connsiteY23" fmla="*/ 695325 h 1028700"/>
              <a:gd name="connsiteX24" fmla="*/ 1000125 w 1019175"/>
              <a:gd name="connsiteY24" fmla="*/ 571500 h 1028700"/>
              <a:gd name="connsiteX25" fmla="*/ 962025 w 1019175"/>
              <a:gd name="connsiteY25" fmla="*/ 476250 h 1028700"/>
              <a:gd name="connsiteX26" fmla="*/ 904875 w 1019175"/>
              <a:gd name="connsiteY26" fmla="*/ 361950 h 1028700"/>
              <a:gd name="connsiteX27" fmla="*/ 838200 w 1019175"/>
              <a:gd name="connsiteY27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9525 w 1019175"/>
              <a:gd name="connsiteY10" fmla="*/ 238125 h 1028700"/>
              <a:gd name="connsiteX11" fmla="*/ 0 w 1019175"/>
              <a:gd name="connsiteY11" fmla="*/ 266700 h 1028700"/>
              <a:gd name="connsiteX12" fmla="*/ 9525 w 1019175"/>
              <a:gd name="connsiteY12" fmla="*/ 504825 h 1028700"/>
              <a:gd name="connsiteX13" fmla="*/ 38100 w 1019175"/>
              <a:gd name="connsiteY13" fmla="*/ 590550 h 1028700"/>
              <a:gd name="connsiteX14" fmla="*/ 76200 w 1019175"/>
              <a:gd name="connsiteY14" fmla="*/ 723900 h 1028700"/>
              <a:gd name="connsiteX15" fmla="*/ 171450 w 1019175"/>
              <a:gd name="connsiteY15" fmla="*/ 857250 h 1028700"/>
              <a:gd name="connsiteX16" fmla="*/ 228600 w 1019175"/>
              <a:gd name="connsiteY16" fmla="*/ 933450 h 1028700"/>
              <a:gd name="connsiteX17" fmla="*/ 400050 w 1019175"/>
              <a:gd name="connsiteY17" fmla="*/ 1000125 h 1028700"/>
              <a:gd name="connsiteX18" fmla="*/ 495300 w 1019175"/>
              <a:gd name="connsiteY18" fmla="*/ 1028700 h 1028700"/>
              <a:gd name="connsiteX19" fmla="*/ 847725 w 1019175"/>
              <a:gd name="connsiteY19" fmla="*/ 1009650 h 1028700"/>
              <a:gd name="connsiteX20" fmla="*/ 942975 w 1019175"/>
              <a:gd name="connsiteY20" fmla="*/ 923925 h 1028700"/>
              <a:gd name="connsiteX21" fmla="*/ 981075 w 1019175"/>
              <a:gd name="connsiteY21" fmla="*/ 809625 h 1028700"/>
              <a:gd name="connsiteX22" fmla="*/ 1019175 w 1019175"/>
              <a:gd name="connsiteY22" fmla="*/ 695325 h 1028700"/>
              <a:gd name="connsiteX23" fmla="*/ 1000125 w 1019175"/>
              <a:gd name="connsiteY23" fmla="*/ 571500 h 1028700"/>
              <a:gd name="connsiteX24" fmla="*/ 962025 w 1019175"/>
              <a:gd name="connsiteY24" fmla="*/ 476250 h 1028700"/>
              <a:gd name="connsiteX25" fmla="*/ 904875 w 1019175"/>
              <a:gd name="connsiteY25" fmla="*/ 361950 h 1028700"/>
              <a:gd name="connsiteX26" fmla="*/ 838200 w 1019175"/>
              <a:gd name="connsiteY26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38100 w 1019175"/>
              <a:gd name="connsiteY8" fmla="*/ 161925 h 1028700"/>
              <a:gd name="connsiteX9" fmla="*/ 9525 w 1019175"/>
              <a:gd name="connsiteY9" fmla="*/ 238125 h 1028700"/>
              <a:gd name="connsiteX10" fmla="*/ 0 w 1019175"/>
              <a:gd name="connsiteY10" fmla="*/ 266700 h 1028700"/>
              <a:gd name="connsiteX11" fmla="*/ 9525 w 1019175"/>
              <a:gd name="connsiteY11" fmla="*/ 504825 h 1028700"/>
              <a:gd name="connsiteX12" fmla="*/ 38100 w 1019175"/>
              <a:gd name="connsiteY12" fmla="*/ 590550 h 1028700"/>
              <a:gd name="connsiteX13" fmla="*/ 76200 w 1019175"/>
              <a:gd name="connsiteY13" fmla="*/ 723900 h 1028700"/>
              <a:gd name="connsiteX14" fmla="*/ 171450 w 1019175"/>
              <a:gd name="connsiteY14" fmla="*/ 857250 h 1028700"/>
              <a:gd name="connsiteX15" fmla="*/ 228600 w 1019175"/>
              <a:gd name="connsiteY15" fmla="*/ 933450 h 1028700"/>
              <a:gd name="connsiteX16" fmla="*/ 400050 w 1019175"/>
              <a:gd name="connsiteY16" fmla="*/ 1000125 h 1028700"/>
              <a:gd name="connsiteX17" fmla="*/ 495300 w 1019175"/>
              <a:gd name="connsiteY17" fmla="*/ 1028700 h 1028700"/>
              <a:gd name="connsiteX18" fmla="*/ 847725 w 1019175"/>
              <a:gd name="connsiteY18" fmla="*/ 1009650 h 1028700"/>
              <a:gd name="connsiteX19" fmla="*/ 942975 w 1019175"/>
              <a:gd name="connsiteY19" fmla="*/ 923925 h 1028700"/>
              <a:gd name="connsiteX20" fmla="*/ 981075 w 1019175"/>
              <a:gd name="connsiteY20" fmla="*/ 809625 h 1028700"/>
              <a:gd name="connsiteX21" fmla="*/ 1019175 w 1019175"/>
              <a:gd name="connsiteY21" fmla="*/ 695325 h 1028700"/>
              <a:gd name="connsiteX22" fmla="*/ 1000125 w 1019175"/>
              <a:gd name="connsiteY22" fmla="*/ 571500 h 1028700"/>
              <a:gd name="connsiteX23" fmla="*/ 962025 w 1019175"/>
              <a:gd name="connsiteY23" fmla="*/ 476250 h 1028700"/>
              <a:gd name="connsiteX24" fmla="*/ 904875 w 1019175"/>
              <a:gd name="connsiteY24" fmla="*/ 361950 h 1028700"/>
              <a:gd name="connsiteX25" fmla="*/ 838200 w 1019175"/>
              <a:gd name="connsiteY25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38100 w 1019175"/>
              <a:gd name="connsiteY8" fmla="*/ 161925 h 1028700"/>
              <a:gd name="connsiteX9" fmla="*/ 0 w 1019175"/>
              <a:gd name="connsiteY9" fmla="*/ 266700 h 1028700"/>
              <a:gd name="connsiteX10" fmla="*/ 9525 w 1019175"/>
              <a:gd name="connsiteY10" fmla="*/ 504825 h 1028700"/>
              <a:gd name="connsiteX11" fmla="*/ 38100 w 1019175"/>
              <a:gd name="connsiteY11" fmla="*/ 590550 h 1028700"/>
              <a:gd name="connsiteX12" fmla="*/ 76200 w 1019175"/>
              <a:gd name="connsiteY12" fmla="*/ 723900 h 1028700"/>
              <a:gd name="connsiteX13" fmla="*/ 171450 w 1019175"/>
              <a:gd name="connsiteY13" fmla="*/ 857250 h 1028700"/>
              <a:gd name="connsiteX14" fmla="*/ 228600 w 1019175"/>
              <a:gd name="connsiteY14" fmla="*/ 933450 h 1028700"/>
              <a:gd name="connsiteX15" fmla="*/ 400050 w 1019175"/>
              <a:gd name="connsiteY15" fmla="*/ 1000125 h 1028700"/>
              <a:gd name="connsiteX16" fmla="*/ 495300 w 1019175"/>
              <a:gd name="connsiteY16" fmla="*/ 1028700 h 1028700"/>
              <a:gd name="connsiteX17" fmla="*/ 847725 w 1019175"/>
              <a:gd name="connsiteY17" fmla="*/ 1009650 h 1028700"/>
              <a:gd name="connsiteX18" fmla="*/ 942975 w 1019175"/>
              <a:gd name="connsiteY18" fmla="*/ 923925 h 1028700"/>
              <a:gd name="connsiteX19" fmla="*/ 981075 w 1019175"/>
              <a:gd name="connsiteY19" fmla="*/ 809625 h 1028700"/>
              <a:gd name="connsiteX20" fmla="*/ 1019175 w 1019175"/>
              <a:gd name="connsiteY20" fmla="*/ 695325 h 1028700"/>
              <a:gd name="connsiteX21" fmla="*/ 1000125 w 1019175"/>
              <a:gd name="connsiteY21" fmla="*/ 571500 h 1028700"/>
              <a:gd name="connsiteX22" fmla="*/ 962025 w 1019175"/>
              <a:gd name="connsiteY22" fmla="*/ 476250 h 1028700"/>
              <a:gd name="connsiteX23" fmla="*/ 904875 w 1019175"/>
              <a:gd name="connsiteY23" fmla="*/ 361950 h 1028700"/>
              <a:gd name="connsiteX24" fmla="*/ 838200 w 1019175"/>
              <a:gd name="connsiteY24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317054 w 1019175"/>
              <a:gd name="connsiteY5" fmla="*/ 20976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341265 w 1019175"/>
              <a:gd name="connsiteY2" fmla="*/ 355032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317054 w 1019175"/>
              <a:gd name="connsiteY5" fmla="*/ 20976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71959 w 1014934"/>
              <a:gd name="connsiteY11" fmla="*/ 723900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395809 w 1014934"/>
              <a:gd name="connsiteY14" fmla="*/ 1000125 h 1028700"/>
              <a:gd name="connsiteX15" fmla="*/ 491059 w 1014934"/>
              <a:gd name="connsiteY15" fmla="*/ 1028700 h 1028700"/>
              <a:gd name="connsiteX16" fmla="*/ 843484 w 1014934"/>
              <a:gd name="connsiteY16" fmla="*/ 1009650 h 1028700"/>
              <a:gd name="connsiteX17" fmla="*/ 938734 w 1014934"/>
              <a:gd name="connsiteY17" fmla="*/ 923925 h 1028700"/>
              <a:gd name="connsiteX18" fmla="*/ 976834 w 1014934"/>
              <a:gd name="connsiteY18" fmla="*/ 809625 h 1028700"/>
              <a:gd name="connsiteX19" fmla="*/ 1014934 w 1014934"/>
              <a:gd name="connsiteY19" fmla="*/ 695325 h 1028700"/>
              <a:gd name="connsiteX20" fmla="*/ 995884 w 1014934"/>
              <a:gd name="connsiteY20" fmla="*/ 571500 h 1028700"/>
              <a:gd name="connsiteX21" fmla="*/ 957784 w 1014934"/>
              <a:gd name="connsiteY21" fmla="*/ 476250 h 1028700"/>
              <a:gd name="connsiteX22" fmla="*/ 900634 w 1014934"/>
              <a:gd name="connsiteY22" fmla="*/ 361950 h 1028700"/>
              <a:gd name="connsiteX23" fmla="*/ 833959 w 1014934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288602 w 1014934"/>
              <a:gd name="connsiteY11" fmla="*/ 476087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395809 w 1014934"/>
              <a:gd name="connsiteY14" fmla="*/ 1000125 h 1028700"/>
              <a:gd name="connsiteX15" fmla="*/ 491059 w 1014934"/>
              <a:gd name="connsiteY15" fmla="*/ 1028700 h 1028700"/>
              <a:gd name="connsiteX16" fmla="*/ 843484 w 1014934"/>
              <a:gd name="connsiteY16" fmla="*/ 1009650 h 1028700"/>
              <a:gd name="connsiteX17" fmla="*/ 938734 w 1014934"/>
              <a:gd name="connsiteY17" fmla="*/ 923925 h 1028700"/>
              <a:gd name="connsiteX18" fmla="*/ 976834 w 1014934"/>
              <a:gd name="connsiteY18" fmla="*/ 809625 h 1028700"/>
              <a:gd name="connsiteX19" fmla="*/ 1014934 w 1014934"/>
              <a:gd name="connsiteY19" fmla="*/ 695325 h 1028700"/>
              <a:gd name="connsiteX20" fmla="*/ 995884 w 1014934"/>
              <a:gd name="connsiteY20" fmla="*/ 571500 h 1028700"/>
              <a:gd name="connsiteX21" fmla="*/ 957784 w 1014934"/>
              <a:gd name="connsiteY21" fmla="*/ 476250 h 1028700"/>
              <a:gd name="connsiteX22" fmla="*/ 900634 w 1014934"/>
              <a:gd name="connsiteY22" fmla="*/ 361950 h 1028700"/>
              <a:gd name="connsiteX23" fmla="*/ 833959 w 1014934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288602 w 1014934"/>
              <a:gd name="connsiteY11" fmla="*/ 476087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491059 w 1014934"/>
              <a:gd name="connsiteY14" fmla="*/ 1028700 h 1028700"/>
              <a:gd name="connsiteX15" fmla="*/ 843484 w 1014934"/>
              <a:gd name="connsiteY15" fmla="*/ 1009650 h 1028700"/>
              <a:gd name="connsiteX16" fmla="*/ 938734 w 1014934"/>
              <a:gd name="connsiteY16" fmla="*/ 923925 h 1028700"/>
              <a:gd name="connsiteX17" fmla="*/ 976834 w 1014934"/>
              <a:gd name="connsiteY17" fmla="*/ 809625 h 1028700"/>
              <a:gd name="connsiteX18" fmla="*/ 1014934 w 1014934"/>
              <a:gd name="connsiteY18" fmla="*/ 695325 h 1028700"/>
              <a:gd name="connsiteX19" fmla="*/ 995884 w 1014934"/>
              <a:gd name="connsiteY19" fmla="*/ 571500 h 1028700"/>
              <a:gd name="connsiteX20" fmla="*/ 957784 w 1014934"/>
              <a:gd name="connsiteY20" fmla="*/ 476250 h 1028700"/>
              <a:gd name="connsiteX21" fmla="*/ 900634 w 1014934"/>
              <a:gd name="connsiteY21" fmla="*/ 361950 h 1028700"/>
              <a:gd name="connsiteX22" fmla="*/ 833959 w 1014934"/>
              <a:gd name="connsiteY22" fmla="*/ 276225 h 1028700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957784 w 1014934"/>
              <a:gd name="connsiteY19" fmla="*/ 476250 h 1011237"/>
              <a:gd name="connsiteX20" fmla="*/ 900634 w 1014934"/>
              <a:gd name="connsiteY20" fmla="*/ 361950 h 1011237"/>
              <a:gd name="connsiteX21" fmla="*/ 833959 w 1014934"/>
              <a:gd name="connsiteY21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957784 w 1014934"/>
              <a:gd name="connsiteY19" fmla="*/ 476250 h 1011237"/>
              <a:gd name="connsiteX20" fmla="*/ 833959 w 1014934"/>
              <a:gd name="connsiteY20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833959 w 1014934"/>
              <a:gd name="connsiteY19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833959 w 1014934"/>
              <a:gd name="connsiteY18" fmla="*/ 276225 h 1011237"/>
              <a:gd name="connsiteX0" fmla="*/ 833959 w 976834"/>
              <a:gd name="connsiteY0" fmla="*/ 276225 h 1011237"/>
              <a:gd name="connsiteX1" fmla="*/ 662509 w 976834"/>
              <a:gd name="connsiteY1" fmla="*/ 180975 h 1011237"/>
              <a:gd name="connsiteX2" fmla="*/ 337024 w 976834"/>
              <a:gd name="connsiteY2" fmla="*/ 355032 h 1011237"/>
              <a:gd name="connsiteX3" fmla="*/ 500584 w 976834"/>
              <a:gd name="connsiteY3" fmla="*/ 19050 h 1011237"/>
              <a:gd name="connsiteX4" fmla="*/ 443434 w 976834"/>
              <a:gd name="connsiteY4" fmla="*/ 0 h 1011237"/>
              <a:gd name="connsiteX5" fmla="*/ 312813 w 976834"/>
              <a:gd name="connsiteY5" fmla="*/ 209765 h 1011237"/>
              <a:gd name="connsiteX6" fmla="*/ 81484 w 976834"/>
              <a:gd name="connsiteY6" fmla="*/ 114300 h 1011237"/>
              <a:gd name="connsiteX7" fmla="*/ 33859 w 976834"/>
              <a:gd name="connsiteY7" fmla="*/ 161925 h 1011237"/>
              <a:gd name="connsiteX8" fmla="*/ 240180 w 976834"/>
              <a:gd name="connsiteY8" fmla="*/ 379243 h 1011237"/>
              <a:gd name="connsiteX9" fmla="*/ 5284 w 976834"/>
              <a:gd name="connsiteY9" fmla="*/ 504825 h 1011237"/>
              <a:gd name="connsiteX10" fmla="*/ 33859 w 976834"/>
              <a:gd name="connsiteY10" fmla="*/ 590550 h 1011237"/>
              <a:gd name="connsiteX11" fmla="*/ 288602 w 976834"/>
              <a:gd name="connsiteY11" fmla="*/ 476087 h 1011237"/>
              <a:gd name="connsiteX12" fmla="*/ 167209 w 976834"/>
              <a:gd name="connsiteY12" fmla="*/ 857250 h 1011237"/>
              <a:gd name="connsiteX13" fmla="*/ 224359 w 976834"/>
              <a:gd name="connsiteY13" fmla="*/ 933450 h 1011237"/>
              <a:gd name="connsiteX14" fmla="*/ 843484 w 976834"/>
              <a:gd name="connsiteY14" fmla="*/ 1009650 h 1011237"/>
              <a:gd name="connsiteX15" fmla="*/ 938734 w 976834"/>
              <a:gd name="connsiteY15" fmla="*/ 923925 h 1011237"/>
              <a:gd name="connsiteX16" fmla="*/ 976834 w 976834"/>
              <a:gd name="connsiteY16" fmla="*/ 809625 h 1011237"/>
              <a:gd name="connsiteX17" fmla="*/ 833959 w 976834"/>
              <a:gd name="connsiteY17" fmla="*/ 276225 h 1011237"/>
              <a:gd name="connsiteX0" fmla="*/ 833959 w 938734"/>
              <a:gd name="connsiteY0" fmla="*/ 276225 h 1011237"/>
              <a:gd name="connsiteX1" fmla="*/ 662509 w 938734"/>
              <a:gd name="connsiteY1" fmla="*/ 180975 h 1011237"/>
              <a:gd name="connsiteX2" fmla="*/ 337024 w 938734"/>
              <a:gd name="connsiteY2" fmla="*/ 355032 h 1011237"/>
              <a:gd name="connsiteX3" fmla="*/ 500584 w 938734"/>
              <a:gd name="connsiteY3" fmla="*/ 19050 h 1011237"/>
              <a:gd name="connsiteX4" fmla="*/ 443434 w 938734"/>
              <a:gd name="connsiteY4" fmla="*/ 0 h 1011237"/>
              <a:gd name="connsiteX5" fmla="*/ 312813 w 938734"/>
              <a:gd name="connsiteY5" fmla="*/ 209765 h 1011237"/>
              <a:gd name="connsiteX6" fmla="*/ 81484 w 938734"/>
              <a:gd name="connsiteY6" fmla="*/ 114300 h 1011237"/>
              <a:gd name="connsiteX7" fmla="*/ 33859 w 938734"/>
              <a:gd name="connsiteY7" fmla="*/ 161925 h 1011237"/>
              <a:gd name="connsiteX8" fmla="*/ 240180 w 938734"/>
              <a:gd name="connsiteY8" fmla="*/ 379243 h 1011237"/>
              <a:gd name="connsiteX9" fmla="*/ 5284 w 938734"/>
              <a:gd name="connsiteY9" fmla="*/ 504825 h 1011237"/>
              <a:gd name="connsiteX10" fmla="*/ 33859 w 938734"/>
              <a:gd name="connsiteY10" fmla="*/ 590550 h 1011237"/>
              <a:gd name="connsiteX11" fmla="*/ 288602 w 938734"/>
              <a:gd name="connsiteY11" fmla="*/ 476087 h 1011237"/>
              <a:gd name="connsiteX12" fmla="*/ 167209 w 938734"/>
              <a:gd name="connsiteY12" fmla="*/ 857250 h 1011237"/>
              <a:gd name="connsiteX13" fmla="*/ 224359 w 938734"/>
              <a:gd name="connsiteY13" fmla="*/ 933450 h 1011237"/>
              <a:gd name="connsiteX14" fmla="*/ 843484 w 938734"/>
              <a:gd name="connsiteY14" fmla="*/ 1009650 h 1011237"/>
              <a:gd name="connsiteX15" fmla="*/ 938734 w 938734"/>
              <a:gd name="connsiteY15" fmla="*/ 923925 h 1011237"/>
              <a:gd name="connsiteX16" fmla="*/ 833959 w 938734"/>
              <a:gd name="connsiteY16" fmla="*/ 276225 h 1011237"/>
              <a:gd name="connsiteX0" fmla="*/ 833959 w 945084"/>
              <a:gd name="connsiteY0" fmla="*/ 276225 h 1011237"/>
              <a:gd name="connsiteX1" fmla="*/ 662509 w 945084"/>
              <a:gd name="connsiteY1" fmla="*/ 180975 h 1011237"/>
              <a:gd name="connsiteX2" fmla="*/ 337024 w 945084"/>
              <a:gd name="connsiteY2" fmla="*/ 355032 h 1011237"/>
              <a:gd name="connsiteX3" fmla="*/ 500584 w 945084"/>
              <a:gd name="connsiteY3" fmla="*/ 19050 h 1011237"/>
              <a:gd name="connsiteX4" fmla="*/ 443434 w 945084"/>
              <a:gd name="connsiteY4" fmla="*/ 0 h 1011237"/>
              <a:gd name="connsiteX5" fmla="*/ 312813 w 945084"/>
              <a:gd name="connsiteY5" fmla="*/ 209765 h 1011237"/>
              <a:gd name="connsiteX6" fmla="*/ 81484 w 945084"/>
              <a:gd name="connsiteY6" fmla="*/ 114300 h 1011237"/>
              <a:gd name="connsiteX7" fmla="*/ 33859 w 945084"/>
              <a:gd name="connsiteY7" fmla="*/ 161925 h 1011237"/>
              <a:gd name="connsiteX8" fmla="*/ 240180 w 945084"/>
              <a:gd name="connsiteY8" fmla="*/ 379243 h 1011237"/>
              <a:gd name="connsiteX9" fmla="*/ 5284 w 945084"/>
              <a:gd name="connsiteY9" fmla="*/ 504825 h 1011237"/>
              <a:gd name="connsiteX10" fmla="*/ 33859 w 945084"/>
              <a:gd name="connsiteY10" fmla="*/ 590550 h 1011237"/>
              <a:gd name="connsiteX11" fmla="*/ 288602 w 945084"/>
              <a:gd name="connsiteY11" fmla="*/ 476087 h 1011237"/>
              <a:gd name="connsiteX12" fmla="*/ 167209 w 945084"/>
              <a:gd name="connsiteY12" fmla="*/ 857250 h 1011237"/>
              <a:gd name="connsiteX13" fmla="*/ 224359 w 945084"/>
              <a:gd name="connsiteY13" fmla="*/ 933450 h 1011237"/>
              <a:gd name="connsiteX14" fmla="*/ 843484 w 945084"/>
              <a:gd name="connsiteY14" fmla="*/ 1009650 h 1011237"/>
              <a:gd name="connsiteX15" fmla="*/ 833959 w 945084"/>
              <a:gd name="connsiteY15" fmla="*/ 276225 h 1011237"/>
              <a:gd name="connsiteX0" fmla="*/ 833959 w 833959"/>
              <a:gd name="connsiteY0" fmla="*/ 276225 h 933450"/>
              <a:gd name="connsiteX1" fmla="*/ 662509 w 833959"/>
              <a:gd name="connsiteY1" fmla="*/ 180975 h 933450"/>
              <a:gd name="connsiteX2" fmla="*/ 337024 w 833959"/>
              <a:gd name="connsiteY2" fmla="*/ 355032 h 933450"/>
              <a:gd name="connsiteX3" fmla="*/ 500584 w 833959"/>
              <a:gd name="connsiteY3" fmla="*/ 19050 h 933450"/>
              <a:gd name="connsiteX4" fmla="*/ 443434 w 833959"/>
              <a:gd name="connsiteY4" fmla="*/ 0 h 933450"/>
              <a:gd name="connsiteX5" fmla="*/ 312813 w 833959"/>
              <a:gd name="connsiteY5" fmla="*/ 209765 h 933450"/>
              <a:gd name="connsiteX6" fmla="*/ 81484 w 833959"/>
              <a:gd name="connsiteY6" fmla="*/ 114300 h 933450"/>
              <a:gd name="connsiteX7" fmla="*/ 33859 w 833959"/>
              <a:gd name="connsiteY7" fmla="*/ 161925 h 933450"/>
              <a:gd name="connsiteX8" fmla="*/ 240180 w 833959"/>
              <a:gd name="connsiteY8" fmla="*/ 379243 h 933450"/>
              <a:gd name="connsiteX9" fmla="*/ 5284 w 833959"/>
              <a:gd name="connsiteY9" fmla="*/ 504825 h 933450"/>
              <a:gd name="connsiteX10" fmla="*/ 33859 w 833959"/>
              <a:gd name="connsiteY10" fmla="*/ 590550 h 933450"/>
              <a:gd name="connsiteX11" fmla="*/ 288602 w 833959"/>
              <a:gd name="connsiteY11" fmla="*/ 476087 h 933450"/>
              <a:gd name="connsiteX12" fmla="*/ 167209 w 833959"/>
              <a:gd name="connsiteY12" fmla="*/ 857250 h 933450"/>
              <a:gd name="connsiteX13" fmla="*/ 224359 w 833959"/>
              <a:gd name="connsiteY13" fmla="*/ 933450 h 933450"/>
              <a:gd name="connsiteX14" fmla="*/ 833959 w 833959"/>
              <a:gd name="connsiteY14" fmla="*/ 276225 h 9334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240180 w 833959"/>
              <a:gd name="connsiteY8" fmla="*/ 379243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88602 w 833959"/>
              <a:gd name="connsiteY11" fmla="*/ 476087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240180 w 833959"/>
              <a:gd name="connsiteY8" fmla="*/ 379243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167546 w 833959"/>
              <a:gd name="connsiteY8" fmla="*/ 355032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94913 w 833959"/>
              <a:gd name="connsiteY6" fmla="*/ 64499 h 857250"/>
              <a:gd name="connsiteX7" fmla="*/ 33859 w 833959"/>
              <a:gd name="connsiteY7" fmla="*/ 161925 h 857250"/>
              <a:gd name="connsiteX8" fmla="*/ 167546 w 833959"/>
              <a:gd name="connsiteY8" fmla="*/ 355032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50177 w 850177"/>
              <a:gd name="connsiteY0" fmla="*/ 276225 h 857250"/>
              <a:gd name="connsiteX1" fmla="*/ 678727 w 850177"/>
              <a:gd name="connsiteY1" fmla="*/ 180975 h 857250"/>
              <a:gd name="connsiteX2" fmla="*/ 353242 w 850177"/>
              <a:gd name="connsiteY2" fmla="*/ 355032 h 857250"/>
              <a:gd name="connsiteX3" fmla="*/ 516802 w 850177"/>
              <a:gd name="connsiteY3" fmla="*/ 19050 h 857250"/>
              <a:gd name="connsiteX4" fmla="*/ 459652 w 850177"/>
              <a:gd name="connsiteY4" fmla="*/ 0 h 857250"/>
              <a:gd name="connsiteX5" fmla="*/ 329031 w 850177"/>
              <a:gd name="connsiteY5" fmla="*/ 209765 h 857250"/>
              <a:gd name="connsiteX6" fmla="*/ 111131 w 850177"/>
              <a:gd name="connsiteY6" fmla="*/ 64499 h 857250"/>
              <a:gd name="connsiteX7" fmla="*/ 14287 w 850177"/>
              <a:gd name="connsiteY7" fmla="*/ 161343 h 857250"/>
              <a:gd name="connsiteX8" fmla="*/ 183764 w 850177"/>
              <a:gd name="connsiteY8" fmla="*/ 355032 h 857250"/>
              <a:gd name="connsiteX9" fmla="*/ 21502 w 850177"/>
              <a:gd name="connsiteY9" fmla="*/ 504825 h 857250"/>
              <a:gd name="connsiteX10" fmla="*/ 50077 w 850177"/>
              <a:gd name="connsiteY10" fmla="*/ 590550 h 857250"/>
              <a:gd name="connsiteX11" fmla="*/ 232187 w 850177"/>
              <a:gd name="connsiteY11" fmla="*/ 548720 h 857250"/>
              <a:gd name="connsiteX12" fmla="*/ 183427 w 850177"/>
              <a:gd name="connsiteY12" fmla="*/ 857250 h 857250"/>
              <a:gd name="connsiteX13" fmla="*/ 498508 w 850177"/>
              <a:gd name="connsiteY13" fmla="*/ 476087 h 857250"/>
              <a:gd name="connsiteX14" fmla="*/ 850177 w 850177"/>
              <a:gd name="connsiteY14" fmla="*/ 276225 h 857250"/>
              <a:gd name="connsiteX0" fmla="*/ 884940 w 884940"/>
              <a:gd name="connsiteY0" fmla="*/ 276225 h 857250"/>
              <a:gd name="connsiteX1" fmla="*/ 713490 w 884940"/>
              <a:gd name="connsiteY1" fmla="*/ 180975 h 857250"/>
              <a:gd name="connsiteX2" fmla="*/ 388005 w 884940"/>
              <a:gd name="connsiteY2" fmla="*/ 355032 h 857250"/>
              <a:gd name="connsiteX3" fmla="*/ 551565 w 884940"/>
              <a:gd name="connsiteY3" fmla="*/ 19050 h 857250"/>
              <a:gd name="connsiteX4" fmla="*/ 494415 w 884940"/>
              <a:gd name="connsiteY4" fmla="*/ 0 h 857250"/>
              <a:gd name="connsiteX5" fmla="*/ 363794 w 884940"/>
              <a:gd name="connsiteY5" fmla="*/ 209765 h 857250"/>
              <a:gd name="connsiteX6" fmla="*/ 145894 w 884940"/>
              <a:gd name="connsiteY6" fmla="*/ 64499 h 857250"/>
              <a:gd name="connsiteX7" fmla="*/ 49050 w 884940"/>
              <a:gd name="connsiteY7" fmla="*/ 161343 h 857250"/>
              <a:gd name="connsiteX8" fmla="*/ 218527 w 884940"/>
              <a:gd name="connsiteY8" fmla="*/ 355032 h 857250"/>
              <a:gd name="connsiteX9" fmla="*/ 56265 w 884940"/>
              <a:gd name="connsiteY9" fmla="*/ 504825 h 857250"/>
              <a:gd name="connsiteX10" fmla="*/ 84840 w 884940"/>
              <a:gd name="connsiteY10" fmla="*/ 590550 h 857250"/>
              <a:gd name="connsiteX11" fmla="*/ 266950 w 884940"/>
              <a:gd name="connsiteY11" fmla="*/ 548720 h 857250"/>
              <a:gd name="connsiteX12" fmla="*/ 218190 w 884940"/>
              <a:gd name="connsiteY12" fmla="*/ 857250 h 857250"/>
              <a:gd name="connsiteX13" fmla="*/ 533271 w 884940"/>
              <a:gd name="connsiteY13" fmla="*/ 476087 h 857250"/>
              <a:gd name="connsiteX14" fmla="*/ 884940 w 884940"/>
              <a:gd name="connsiteY14" fmla="*/ 276225 h 857250"/>
              <a:gd name="connsiteX0" fmla="*/ 884940 w 884940"/>
              <a:gd name="connsiteY0" fmla="*/ 276225 h 857250"/>
              <a:gd name="connsiteX1" fmla="*/ 713490 w 884940"/>
              <a:gd name="connsiteY1" fmla="*/ 180975 h 857250"/>
              <a:gd name="connsiteX2" fmla="*/ 388005 w 884940"/>
              <a:gd name="connsiteY2" fmla="*/ 355032 h 857250"/>
              <a:gd name="connsiteX3" fmla="*/ 551565 w 884940"/>
              <a:gd name="connsiteY3" fmla="*/ 19050 h 857250"/>
              <a:gd name="connsiteX4" fmla="*/ 494415 w 884940"/>
              <a:gd name="connsiteY4" fmla="*/ 0 h 857250"/>
              <a:gd name="connsiteX5" fmla="*/ 363794 w 884940"/>
              <a:gd name="connsiteY5" fmla="*/ 209765 h 857250"/>
              <a:gd name="connsiteX6" fmla="*/ 145894 w 884940"/>
              <a:gd name="connsiteY6" fmla="*/ 64499 h 857250"/>
              <a:gd name="connsiteX7" fmla="*/ 49050 w 884940"/>
              <a:gd name="connsiteY7" fmla="*/ 161343 h 857250"/>
              <a:gd name="connsiteX8" fmla="*/ 218527 w 884940"/>
              <a:gd name="connsiteY8" fmla="*/ 355032 h 857250"/>
              <a:gd name="connsiteX9" fmla="*/ 56265 w 884940"/>
              <a:gd name="connsiteY9" fmla="*/ 504825 h 857250"/>
              <a:gd name="connsiteX10" fmla="*/ 84840 w 884940"/>
              <a:gd name="connsiteY10" fmla="*/ 590550 h 857250"/>
              <a:gd name="connsiteX11" fmla="*/ 266950 w 884940"/>
              <a:gd name="connsiteY11" fmla="*/ 548720 h 857250"/>
              <a:gd name="connsiteX12" fmla="*/ 218190 w 884940"/>
              <a:gd name="connsiteY12" fmla="*/ 857250 h 857250"/>
              <a:gd name="connsiteX13" fmla="*/ 533271 w 884940"/>
              <a:gd name="connsiteY13" fmla="*/ 476087 h 857250"/>
              <a:gd name="connsiteX14" fmla="*/ 884940 w 884940"/>
              <a:gd name="connsiteY14" fmla="*/ 276225 h 857250"/>
              <a:gd name="connsiteX0" fmla="*/ 884940 w 884940"/>
              <a:gd name="connsiteY0" fmla="*/ 281386 h 862411"/>
              <a:gd name="connsiteX1" fmla="*/ 713490 w 884940"/>
              <a:gd name="connsiteY1" fmla="*/ 186136 h 862411"/>
              <a:gd name="connsiteX2" fmla="*/ 388005 w 884940"/>
              <a:gd name="connsiteY2" fmla="*/ 360193 h 862411"/>
              <a:gd name="connsiteX3" fmla="*/ 551565 w 884940"/>
              <a:gd name="connsiteY3" fmla="*/ 24211 h 862411"/>
              <a:gd name="connsiteX4" fmla="*/ 363794 w 884940"/>
              <a:gd name="connsiteY4" fmla="*/ 214926 h 862411"/>
              <a:gd name="connsiteX5" fmla="*/ 145894 w 884940"/>
              <a:gd name="connsiteY5" fmla="*/ 69660 h 862411"/>
              <a:gd name="connsiteX6" fmla="*/ 49050 w 884940"/>
              <a:gd name="connsiteY6" fmla="*/ 166504 h 862411"/>
              <a:gd name="connsiteX7" fmla="*/ 218527 w 884940"/>
              <a:gd name="connsiteY7" fmla="*/ 360193 h 862411"/>
              <a:gd name="connsiteX8" fmla="*/ 56265 w 884940"/>
              <a:gd name="connsiteY8" fmla="*/ 509986 h 862411"/>
              <a:gd name="connsiteX9" fmla="*/ 84840 w 884940"/>
              <a:gd name="connsiteY9" fmla="*/ 595711 h 862411"/>
              <a:gd name="connsiteX10" fmla="*/ 266950 w 884940"/>
              <a:gd name="connsiteY10" fmla="*/ 553881 h 862411"/>
              <a:gd name="connsiteX11" fmla="*/ 218190 w 884940"/>
              <a:gd name="connsiteY11" fmla="*/ 862411 h 862411"/>
              <a:gd name="connsiteX12" fmla="*/ 533271 w 884940"/>
              <a:gd name="connsiteY12" fmla="*/ 481248 h 862411"/>
              <a:gd name="connsiteX13" fmla="*/ 884940 w 884940"/>
              <a:gd name="connsiteY13" fmla="*/ 281386 h 862411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388005 w 884940"/>
              <a:gd name="connsiteY2" fmla="*/ 453835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388005 w 884940"/>
              <a:gd name="connsiteY2" fmla="*/ 453835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412216 w 884940"/>
              <a:gd name="connsiteY2" fmla="*/ 429624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412216 w 884940"/>
              <a:gd name="connsiteY2" fmla="*/ 429624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84840 w 884940"/>
              <a:gd name="connsiteY8" fmla="*/ 689353 h 956053"/>
              <a:gd name="connsiteX9" fmla="*/ 266950 w 884940"/>
              <a:gd name="connsiteY9" fmla="*/ 647523 h 956053"/>
              <a:gd name="connsiteX10" fmla="*/ 218190 w 884940"/>
              <a:gd name="connsiteY10" fmla="*/ 956053 h 956053"/>
              <a:gd name="connsiteX11" fmla="*/ 533271 w 884940"/>
              <a:gd name="connsiteY11" fmla="*/ 574890 h 956053"/>
              <a:gd name="connsiteX12" fmla="*/ 884940 w 884940"/>
              <a:gd name="connsiteY12" fmla="*/ 375028 h 956053"/>
              <a:gd name="connsiteX0" fmla="*/ 1167758 w 1167758"/>
              <a:gd name="connsiteY0" fmla="*/ 375028 h 956053"/>
              <a:gd name="connsiteX1" fmla="*/ 996308 w 1167758"/>
              <a:gd name="connsiteY1" fmla="*/ 279778 h 956053"/>
              <a:gd name="connsiteX2" fmla="*/ 695034 w 1167758"/>
              <a:gd name="connsiteY2" fmla="*/ 429624 h 956053"/>
              <a:gd name="connsiteX3" fmla="*/ 834383 w 1167758"/>
              <a:gd name="connsiteY3" fmla="*/ 117853 h 956053"/>
              <a:gd name="connsiteX4" fmla="*/ 646612 w 1167758"/>
              <a:gd name="connsiteY4" fmla="*/ 308568 h 956053"/>
              <a:gd name="connsiteX5" fmla="*/ 428712 w 1167758"/>
              <a:gd name="connsiteY5" fmla="*/ 163302 h 956053"/>
              <a:gd name="connsiteX6" fmla="*/ 331868 w 1167758"/>
              <a:gd name="connsiteY6" fmla="*/ 260146 h 956053"/>
              <a:gd name="connsiteX7" fmla="*/ 501345 w 1167758"/>
              <a:gd name="connsiteY7" fmla="*/ 453835 h 956053"/>
              <a:gd name="connsiteX8" fmla="*/ 367658 w 1167758"/>
              <a:gd name="connsiteY8" fmla="*/ 689353 h 956053"/>
              <a:gd name="connsiteX9" fmla="*/ 549768 w 1167758"/>
              <a:gd name="connsiteY9" fmla="*/ 647523 h 956053"/>
              <a:gd name="connsiteX10" fmla="*/ 501008 w 1167758"/>
              <a:gd name="connsiteY10" fmla="*/ 956053 h 956053"/>
              <a:gd name="connsiteX11" fmla="*/ 816089 w 1167758"/>
              <a:gd name="connsiteY11" fmla="*/ 574890 h 956053"/>
              <a:gd name="connsiteX12" fmla="*/ 1167758 w 1167758"/>
              <a:gd name="connsiteY12" fmla="*/ 375028 h 956053"/>
              <a:gd name="connsiteX0" fmla="*/ 1167758 w 1167758"/>
              <a:gd name="connsiteY0" fmla="*/ 375028 h 956053"/>
              <a:gd name="connsiteX1" fmla="*/ 996308 w 1167758"/>
              <a:gd name="connsiteY1" fmla="*/ 279778 h 956053"/>
              <a:gd name="connsiteX2" fmla="*/ 695034 w 1167758"/>
              <a:gd name="connsiteY2" fmla="*/ 429624 h 956053"/>
              <a:gd name="connsiteX3" fmla="*/ 834383 w 1167758"/>
              <a:gd name="connsiteY3" fmla="*/ 117853 h 956053"/>
              <a:gd name="connsiteX4" fmla="*/ 646612 w 1167758"/>
              <a:gd name="connsiteY4" fmla="*/ 308568 h 956053"/>
              <a:gd name="connsiteX5" fmla="*/ 428712 w 1167758"/>
              <a:gd name="connsiteY5" fmla="*/ 163302 h 956053"/>
              <a:gd name="connsiteX6" fmla="*/ 331868 w 1167758"/>
              <a:gd name="connsiteY6" fmla="*/ 260146 h 956053"/>
              <a:gd name="connsiteX7" fmla="*/ 501345 w 1167758"/>
              <a:gd name="connsiteY7" fmla="*/ 453835 h 956053"/>
              <a:gd name="connsiteX8" fmla="*/ 367658 w 1167758"/>
              <a:gd name="connsiteY8" fmla="*/ 689353 h 956053"/>
              <a:gd name="connsiteX9" fmla="*/ 549768 w 1167758"/>
              <a:gd name="connsiteY9" fmla="*/ 647523 h 956053"/>
              <a:gd name="connsiteX10" fmla="*/ 501008 w 1167758"/>
              <a:gd name="connsiteY10" fmla="*/ 956053 h 956053"/>
              <a:gd name="connsiteX11" fmla="*/ 816089 w 1167758"/>
              <a:gd name="connsiteY11" fmla="*/ 574890 h 956053"/>
              <a:gd name="connsiteX12" fmla="*/ 1167758 w 1167758"/>
              <a:gd name="connsiteY12" fmla="*/ 375028 h 956053"/>
              <a:gd name="connsiteX0" fmla="*/ 1167758 w 1167758"/>
              <a:gd name="connsiteY0" fmla="*/ 375028 h 865423"/>
              <a:gd name="connsiteX1" fmla="*/ 996308 w 1167758"/>
              <a:gd name="connsiteY1" fmla="*/ 279778 h 865423"/>
              <a:gd name="connsiteX2" fmla="*/ 695034 w 1167758"/>
              <a:gd name="connsiteY2" fmla="*/ 429624 h 865423"/>
              <a:gd name="connsiteX3" fmla="*/ 834383 w 1167758"/>
              <a:gd name="connsiteY3" fmla="*/ 117853 h 865423"/>
              <a:gd name="connsiteX4" fmla="*/ 646612 w 1167758"/>
              <a:gd name="connsiteY4" fmla="*/ 308568 h 865423"/>
              <a:gd name="connsiteX5" fmla="*/ 428712 w 1167758"/>
              <a:gd name="connsiteY5" fmla="*/ 163302 h 865423"/>
              <a:gd name="connsiteX6" fmla="*/ 331868 w 1167758"/>
              <a:gd name="connsiteY6" fmla="*/ 260146 h 865423"/>
              <a:gd name="connsiteX7" fmla="*/ 501345 w 1167758"/>
              <a:gd name="connsiteY7" fmla="*/ 453835 h 865423"/>
              <a:gd name="connsiteX8" fmla="*/ 367658 w 1167758"/>
              <a:gd name="connsiteY8" fmla="*/ 689353 h 865423"/>
              <a:gd name="connsiteX9" fmla="*/ 549768 w 1167758"/>
              <a:gd name="connsiteY9" fmla="*/ 647523 h 865423"/>
              <a:gd name="connsiteX10" fmla="*/ 622401 w 1167758"/>
              <a:gd name="connsiteY10" fmla="*/ 865423 h 865423"/>
              <a:gd name="connsiteX11" fmla="*/ 816089 w 1167758"/>
              <a:gd name="connsiteY11" fmla="*/ 574890 h 865423"/>
              <a:gd name="connsiteX12" fmla="*/ 1167758 w 1167758"/>
              <a:gd name="connsiteY12" fmla="*/ 375028 h 865423"/>
              <a:gd name="connsiteX0" fmla="*/ 1167758 w 1167758"/>
              <a:gd name="connsiteY0" fmla="*/ 375028 h 938056"/>
              <a:gd name="connsiteX1" fmla="*/ 996308 w 1167758"/>
              <a:gd name="connsiteY1" fmla="*/ 279778 h 938056"/>
              <a:gd name="connsiteX2" fmla="*/ 695034 w 1167758"/>
              <a:gd name="connsiteY2" fmla="*/ 429624 h 938056"/>
              <a:gd name="connsiteX3" fmla="*/ 834383 w 1167758"/>
              <a:gd name="connsiteY3" fmla="*/ 117853 h 938056"/>
              <a:gd name="connsiteX4" fmla="*/ 646612 w 1167758"/>
              <a:gd name="connsiteY4" fmla="*/ 308568 h 938056"/>
              <a:gd name="connsiteX5" fmla="*/ 428712 w 1167758"/>
              <a:gd name="connsiteY5" fmla="*/ 163302 h 938056"/>
              <a:gd name="connsiteX6" fmla="*/ 331868 w 1167758"/>
              <a:gd name="connsiteY6" fmla="*/ 260146 h 938056"/>
              <a:gd name="connsiteX7" fmla="*/ 501345 w 1167758"/>
              <a:gd name="connsiteY7" fmla="*/ 453835 h 938056"/>
              <a:gd name="connsiteX8" fmla="*/ 367658 w 1167758"/>
              <a:gd name="connsiteY8" fmla="*/ 689353 h 938056"/>
              <a:gd name="connsiteX9" fmla="*/ 549768 w 1167758"/>
              <a:gd name="connsiteY9" fmla="*/ 647523 h 938056"/>
              <a:gd name="connsiteX10" fmla="*/ 598190 w 1167758"/>
              <a:gd name="connsiteY10" fmla="*/ 938056 h 938056"/>
              <a:gd name="connsiteX11" fmla="*/ 816089 w 1167758"/>
              <a:gd name="connsiteY11" fmla="*/ 574890 h 938056"/>
              <a:gd name="connsiteX12" fmla="*/ 1167758 w 1167758"/>
              <a:gd name="connsiteY12" fmla="*/ 375028 h 938056"/>
              <a:gd name="connsiteX0" fmla="*/ 1167758 w 1167758"/>
              <a:gd name="connsiteY0" fmla="*/ 375028 h 938056"/>
              <a:gd name="connsiteX1" fmla="*/ 996308 w 1167758"/>
              <a:gd name="connsiteY1" fmla="*/ 279778 h 938056"/>
              <a:gd name="connsiteX2" fmla="*/ 695034 w 1167758"/>
              <a:gd name="connsiteY2" fmla="*/ 429624 h 938056"/>
              <a:gd name="connsiteX3" fmla="*/ 834383 w 1167758"/>
              <a:gd name="connsiteY3" fmla="*/ 117853 h 938056"/>
              <a:gd name="connsiteX4" fmla="*/ 646612 w 1167758"/>
              <a:gd name="connsiteY4" fmla="*/ 308568 h 938056"/>
              <a:gd name="connsiteX5" fmla="*/ 428712 w 1167758"/>
              <a:gd name="connsiteY5" fmla="*/ 163302 h 938056"/>
              <a:gd name="connsiteX6" fmla="*/ 331868 w 1167758"/>
              <a:gd name="connsiteY6" fmla="*/ 260146 h 938056"/>
              <a:gd name="connsiteX7" fmla="*/ 501345 w 1167758"/>
              <a:gd name="connsiteY7" fmla="*/ 453835 h 938056"/>
              <a:gd name="connsiteX8" fmla="*/ 367658 w 1167758"/>
              <a:gd name="connsiteY8" fmla="*/ 689353 h 938056"/>
              <a:gd name="connsiteX9" fmla="*/ 549768 w 1167758"/>
              <a:gd name="connsiteY9" fmla="*/ 647523 h 938056"/>
              <a:gd name="connsiteX10" fmla="*/ 598190 w 1167758"/>
              <a:gd name="connsiteY10" fmla="*/ 938056 h 938056"/>
              <a:gd name="connsiteX11" fmla="*/ 816089 w 1167758"/>
              <a:gd name="connsiteY11" fmla="*/ 574890 h 938056"/>
              <a:gd name="connsiteX12" fmla="*/ 1167758 w 1167758"/>
              <a:gd name="connsiteY12" fmla="*/ 375028 h 938056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49768 w 1167758"/>
              <a:gd name="connsiteY9" fmla="*/ 647523 h 996228"/>
              <a:gd name="connsiteX10" fmla="*/ 598190 w 1167758"/>
              <a:gd name="connsiteY10" fmla="*/ 938056 h 996228"/>
              <a:gd name="connsiteX11" fmla="*/ 816089 w 1167758"/>
              <a:gd name="connsiteY11" fmla="*/ 574890 h 996228"/>
              <a:gd name="connsiteX12" fmla="*/ 1167758 w 1167758"/>
              <a:gd name="connsiteY12" fmla="*/ 375028 h 996228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49768 w 1167758"/>
              <a:gd name="connsiteY9" fmla="*/ 647523 h 996228"/>
              <a:gd name="connsiteX10" fmla="*/ 598190 w 1167758"/>
              <a:gd name="connsiteY10" fmla="*/ 938056 h 996228"/>
              <a:gd name="connsiteX11" fmla="*/ 670824 w 1167758"/>
              <a:gd name="connsiteY11" fmla="*/ 502257 h 996228"/>
              <a:gd name="connsiteX12" fmla="*/ 1167758 w 1167758"/>
              <a:gd name="connsiteY12" fmla="*/ 375028 h 996228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73979 w 1167758"/>
              <a:gd name="connsiteY9" fmla="*/ 526468 h 996228"/>
              <a:gd name="connsiteX10" fmla="*/ 598190 w 1167758"/>
              <a:gd name="connsiteY10" fmla="*/ 938056 h 996228"/>
              <a:gd name="connsiteX11" fmla="*/ 670824 w 1167758"/>
              <a:gd name="connsiteY11" fmla="*/ 502257 h 996228"/>
              <a:gd name="connsiteX12" fmla="*/ 1167758 w 1167758"/>
              <a:gd name="connsiteY12" fmla="*/ 375028 h 996228"/>
              <a:gd name="connsiteX0" fmla="*/ 864512 w 1034408"/>
              <a:gd name="connsiteY0" fmla="*/ 574890 h 996228"/>
              <a:gd name="connsiteX1" fmla="*/ 996308 w 1034408"/>
              <a:gd name="connsiteY1" fmla="*/ 279778 h 996228"/>
              <a:gd name="connsiteX2" fmla="*/ 695034 w 1034408"/>
              <a:gd name="connsiteY2" fmla="*/ 429624 h 996228"/>
              <a:gd name="connsiteX3" fmla="*/ 834383 w 1034408"/>
              <a:gd name="connsiteY3" fmla="*/ 117853 h 996228"/>
              <a:gd name="connsiteX4" fmla="*/ 646612 w 1034408"/>
              <a:gd name="connsiteY4" fmla="*/ 308568 h 996228"/>
              <a:gd name="connsiteX5" fmla="*/ 428712 w 1034408"/>
              <a:gd name="connsiteY5" fmla="*/ 163302 h 996228"/>
              <a:gd name="connsiteX6" fmla="*/ 331868 w 1034408"/>
              <a:gd name="connsiteY6" fmla="*/ 260146 h 996228"/>
              <a:gd name="connsiteX7" fmla="*/ 501345 w 1034408"/>
              <a:gd name="connsiteY7" fmla="*/ 453835 h 996228"/>
              <a:gd name="connsiteX8" fmla="*/ 367658 w 1034408"/>
              <a:gd name="connsiteY8" fmla="*/ 689353 h 996228"/>
              <a:gd name="connsiteX9" fmla="*/ 573979 w 1034408"/>
              <a:gd name="connsiteY9" fmla="*/ 526468 h 996228"/>
              <a:gd name="connsiteX10" fmla="*/ 598190 w 1034408"/>
              <a:gd name="connsiteY10" fmla="*/ 938056 h 996228"/>
              <a:gd name="connsiteX11" fmla="*/ 670824 w 1034408"/>
              <a:gd name="connsiteY11" fmla="*/ 502257 h 996228"/>
              <a:gd name="connsiteX12" fmla="*/ 864512 w 1034408"/>
              <a:gd name="connsiteY12" fmla="*/ 574890 h 996228"/>
              <a:gd name="connsiteX0" fmla="*/ 864512 w 1004749"/>
              <a:gd name="connsiteY0" fmla="*/ 574890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864512 w 1004749"/>
              <a:gd name="connsiteY11" fmla="*/ 574890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912935 w 1004749"/>
              <a:gd name="connsiteY11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912935 w 1004749"/>
              <a:gd name="connsiteY11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331868 w 1004749"/>
              <a:gd name="connsiteY4" fmla="*/ 260146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210814 w 1004749"/>
              <a:gd name="connsiteY4" fmla="*/ 42247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210814 w 1004749"/>
              <a:gd name="connsiteY4" fmla="*/ 42247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605919 h 1124101"/>
              <a:gd name="connsiteX1" fmla="*/ 695034 w 1004749"/>
              <a:gd name="connsiteY1" fmla="*/ 557497 h 1124101"/>
              <a:gd name="connsiteX2" fmla="*/ 834383 w 1004749"/>
              <a:gd name="connsiteY2" fmla="*/ 245726 h 1124101"/>
              <a:gd name="connsiteX3" fmla="*/ 646612 w 1004749"/>
              <a:gd name="connsiteY3" fmla="*/ 436441 h 1124101"/>
              <a:gd name="connsiteX4" fmla="*/ 210814 w 1004749"/>
              <a:gd name="connsiteY4" fmla="*/ 170120 h 1124101"/>
              <a:gd name="connsiteX5" fmla="*/ 501345 w 1004749"/>
              <a:gd name="connsiteY5" fmla="*/ 581708 h 1124101"/>
              <a:gd name="connsiteX6" fmla="*/ 367658 w 1004749"/>
              <a:gd name="connsiteY6" fmla="*/ 817226 h 1124101"/>
              <a:gd name="connsiteX7" fmla="*/ 573979 w 1004749"/>
              <a:gd name="connsiteY7" fmla="*/ 654341 h 1124101"/>
              <a:gd name="connsiteX8" fmla="*/ 598190 w 1004749"/>
              <a:gd name="connsiteY8" fmla="*/ 1065929 h 1124101"/>
              <a:gd name="connsiteX9" fmla="*/ 670824 w 1004749"/>
              <a:gd name="connsiteY9" fmla="*/ 630130 h 1124101"/>
              <a:gd name="connsiteX10" fmla="*/ 912935 w 1004749"/>
              <a:gd name="connsiteY10" fmla="*/ 605919 h 1124101"/>
              <a:gd name="connsiteX0" fmla="*/ 912935 w 1004749"/>
              <a:gd name="connsiteY0" fmla="*/ 581708 h 1099890"/>
              <a:gd name="connsiteX1" fmla="*/ 695034 w 1004749"/>
              <a:gd name="connsiteY1" fmla="*/ 533286 h 1099890"/>
              <a:gd name="connsiteX2" fmla="*/ 834383 w 1004749"/>
              <a:gd name="connsiteY2" fmla="*/ 221515 h 1099890"/>
              <a:gd name="connsiteX3" fmla="*/ 646612 w 1004749"/>
              <a:gd name="connsiteY3" fmla="*/ 412230 h 1099890"/>
              <a:gd name="connsiteX4" fmla="*/ 259236 w 1004749"/>
              <a:gd name="connsiteY4" fmla="*/ 170120 h 1099890"/>
              <a:gd name="connsiteX5" fmla="*/ 501345 w 1004749"/>
              <a:gd name="connsiteY5" fmla="*/ 557497 h 1099890"/>
              <a:gd name="connsiteX6" fmla="*/ 367658 w 1004749"/>
              <a:gd name="connsiteY6" fmla="*/ 793015 h 1099890"/>
              <a:gd name="connsiteX7" fmla="*/ 573979 w 1004749"/>
              <a:gd name="connsiteY7" fmla="*/ 630130 h 1099890"/>
              <a:gd name="connsiteX8" fmla="*/ 598190 w 1004749"/>
              <a:gd name="connsiteY8" fmla="*/ 1041718 h 1099890"/>
              <a:gd name="connsiteX9" fmla="*/ 670824 w 1004749"/>
              <a:gd name="connsiteY9" fmla="*/ 605919 h 1099890"/>
              <a:gd name="connsiteX10" fmla="*/ 912935 w 1004749"/>
              <a:gd name="connsiteY10" fmla="*/ 581708 h 1099890"/>
              <a:gd name="connsiteX0" fmla="*/ 912935 w 1004749"/>
              <a:gd name="connsiteY0" fmla="*/ 581708 h 1099890"/>
              <a:gd name="connsiteX1" fmla="*/ 695034 w 1004749"/>
              <a:gd name="connsiteY1" fmla="*/ 533286 h 1099890"/>
              <a:gd name="connsiteX2" fmla="*/ 834383 w 1004749"/>
              <a:gd name="connsiteY2" fmla="*/ 221515 h 1099890"/>
              <a:gd name="connsiteX3" fmla="*/ 646612 w 1004749"/>
              <a:gd name="connsiteY3" fmla="*/ 412230 h 1099890"/>
              <a:gd name="connsiteX4" fmla="*/ 259236 w 1004749"/>
              <a:gd name="connsiteY4" fmla="*/ 170120 h 1099890"/>
              <a:gd name="connsiteX5" fmla="*/ 501345 w 1004749"/>
              <a:gd name="connsiteY5" fmla="*/ 557497 h 1099890"/>
              <a:gd name="connsiteX6" fmla="*/ 367658 w 1004749"/>
              <a:gd name="connsiteY6" fmla="*/ 793015 h 1099890"/>
              <a:gd name="connsiteX7" fmla="*/ 573979 w 1004749"/>
              <a:gd name="connsiteY7" fmla="*/ 630130 h 1099890"/>
              <a:gd name="connsiteX8" fmla="*/ 598190 w 1004749"/>
              <a:gd name="connsiteY8" fmla="*/ 1041718 h 1099890"/>
              <a:gd name="connsiteX9" fmla="*/ 670824 w 1004749"/>
              <a:gd name="connsiteY9" fmla="*/ 605919 h 1099890"/>
              <a:gd name="connsiteX10" fmla="*/ 912935 w 1004749"/>
              <a:gd name="connsiteY10" fmla="*/ 581708 h 1099890"/>
              <a:gd name="connsiteX0" fmla="*/ 912935 w 1004749"/>
              <a:gd name="connsiteY0" fmla="*/ 648195 h 1166377"/>
              <a:gd name="connsiteX1" fmla="*/ 695034 w 1004749"/>
              <a:gd name="connsiteY1" fmla="*/ 599773 h 1166377"/>
              <a:gd name="connsiteX2" fmla="*/ 834383 w 1004749"/>
              <a:gd name="connsiteY2" fmla="*/ 288002 h 1166377"/>
              <a:gd name="connsiteX3" fmla="*/ 646612 w 1004749"/>
              <a:gd name="connsiteY3" fmla="*/ 478717 h 1166377"/>
              <a:gd name="connsiteX4" fmla="*/ 259236 w 1004749"/>
              <a:gd name="connsiteY4" fmla="*/ 236607 h 1166377"/>
              <a:gd name="connsiteX5" fmla="*/ 501345 w 1004749"/>
              <a:gd name="connsiteY5" fmla="*/ 623984 h 1166377"/>
              <a:gd name="connsiteX6" fmla="*/ 367658 w 1004749"/>
              <a:gd name="connsiteY6" fmla="*/ 859502 h 1166377"/>
              <a:gd name="connsiteX7" fmla="*/ 573979 w 1004749"/>
              <a:gd name="connsiteY7" fmla="*/ 696617 h 1166377"/>
              <a:gd name="connsiteX8" fmla="*/ 598190 w 1004749"/>
              <a:gd name="connsiteY8" fmla="*/ 1108205 h 1166377"/>
              <a:gd name="connsiteX9" fmla="*/ 670824 w 1004749"/>
              <a:gd name="connsiteY9" fmla="*/ 672406 h 1166377"/>
              <a:gd name="connsiteX10" fmla="*/ 912935 w 1004749"/>
              <a:gd name="connsiteY10" fmla="*/ 648195 h 1166377"/>
              <a:gd name="connsiteX0" fmla="*/ 912935 w 1004749"/>
              <a:gd name="connsiteY0" fmla="*/ 648195 h 1166377"/>
              <a:gd name="connsiteX1" fmla="*/ 695034 w 1004749"/>
              <a:gd name="connsiteY1" fmla="*/ 599773 h 1166377"/>
              <a:gd name="connsiteX2" fmla="*/ 834383 w 1004749"/>
              <a:gd name="connsiteY2" fmla="*/ 288002 h 1166377"/>
              <a:gd name="connsiteX3" fmla="*/ 646612 w 1004749"/>
              <a:gd name="connsiteY3" fmla="*/ 478717 h 1166377"/>
              <a:gd name="connsiteX4" fmla="*/ 259236 w 1004749"/>
              <a:gd name="connsiteY4" fmla="*/ 236607 h 1166377"/>
              <a:gd name="connsiteX5" fmla="*/ 501345 w 1004749"/>
              <a:gd name="connsiteY5" fmla="*/ 623984 h 1166377"/>
              <a:gd name="connsiteX6" fmla="*/ 367658 w 1004749"/>
              <a:gd name="connsiteY6" fmla="*/ 859502 h 1166377"/>
              <a:gd name="connsiteX7" fmla="*/ 573979 w 1004749"/>
              <a:gd name="connsiteY7" fmla="*/ 696617 h 1166377"/>
              <a:gd name="connsiteX8" fmla="*/ 598190 w 1004749"/>
              <a:gd name="connsiteY8" fmla="*/ 1108205 h 1166377"/>
              <a:gd name="connsiteX9" fmla="*/ 670824 w 1004749"/>
              <a:gd name="connsiteY9" fmla="*/ 672406 h 1166377"/>
              <a:gd name="connsiteX10" fmla="*/ 912935 w 1004749"/>
              <a:gd name="connsiteY10" fmla="*/ 648195 h 1166377"/>
              <a:gd name="connsiteX0" fmla="*/ 912935 w 1004749"/>
              <a:gd name="connsiteY0" fmla="*/ 574795 h 1092977"/>
              <a:gd name="connsiteX1" fmla="*/ 695034 w 1004749"/>
              <a:gd name="connsiteY1" fmla="*/ 526373 h 1092977"/>
              <a:gd name="connsiteX2" fmla="*/ 834383 w 1004749"/>
              <a:gd name="connsiteY2" fmla="*/ 214602 h 1092977"/>
              <a:gd name="connsiteX3" fmla="*/ 646612 w 1004749"/>
              <a:gd name="connsiteY3" fmla="*/ 405317 h 1092977"/>
              <a:gd name="connsiteX4" fmla="*/ 259236 w 1004749"/>
              <a:gd name="connsiteY4" fmla="*/ 163207 h 1092977"/>
              <a:gd name="connsiteX5" fmla="*/ 501345 w 1004749"/>
              <a:gd name="connsiteY5" fmla="*/ 550584 h 1092977"/>
              <a:gd name="connsiteX6" fmla="*/ 367658 w 1004749"/>
              <a:gd name="connsiteY6" fmla="*/ 786102 h 1092977"/>
              <a:gd name="connsiteX7" fmla="*/ 573979 w 1004749"/>
              <a:gd name="connsiteY7" fmla="*/ 623217 h 1092977"/>
              <a:gd name="connsiteX8" fmla="*/ 598190 w 1004749"/>
              <a:gd name="connsiteY8" fmla="*/ 1034805 h 1092977"/>
              <a:gd name="connsiteX9" fmla="*/ 670824 w 1004749"/>
              <a:gd name="connsiteY9" fmla="*/ 599006 h 1092977"/>
              <a:gd name="connsiteX10" fmla="*/ 912935 w 1004749"/>
              <a:gd name="connsiteY10" fmla="*/ 574795 h 1092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4749" h="1092977">
                <a:moveTo>
                  <a:pt x="912935" y="574795"/>
                </a:moveTo>
                <a:cubicBezTo>
                  <a:pt x="993323" y="301239"/>
                  <a:pt x="700055" y="602546"/>
                  <a:pt x="695034" y="526373"/>
                </a:cubicBezTo>
                <a:cubicBezTo>
                  <a:pt x="661659" y="501341"/>
                  <a:pt x="1004749" y="347620"/>
                  <a:pt x="834383" y="214602"/>
                </a:cubicBezTo>
                <a:cubicBezTo>
                  <a:pt x="532768" y="96749"/>
                  <a:pt x="714224" y="397742"/>
                  <a:pt x="646612" y="405317"/>
                </a:cubicBezTo>
                <a:cubicBezTo>
                  <a:pt x="562860" y="429032"/>
                  <a:pt x="554247" y="0"/>
                  <a:pt x="259236" y="163207"/>
                </a:cubicBezTo>
                <a:cubicBezTo>
                  <a:pt x="34455" y="505286"/>
                  <a:pt x="506108" y="493434"/>
                  <a:pt x="501345" y="550584"/>
                </a:cubicBezTo>
                <a:cubicBezTo>
                  <a:pt x="507310" y="622118"/>
                  <a:pt x="0" y="583710"/>
                  <a:pt x="367658" y="786102"/>
                </a:cubicBezTo>
                <a:cubicBezTo>
                  <a:pt x="545812" y="743201"/>
                  <a:pt x="551754" y="578767"/>
                  <a:pt x="573979" y="623217"/>
                </a:cubicBezTo>
                <a:cubicBezTo>
                  <a:pt x="584693" y="646787"/>
                  <a:pt x="262016" y="984175"/>
                  <a:pt x="598190" y="1034805"/>
                </a:cubicBezTo>
                <a:cubicBezTo>
                  <a:pt x="912425" y="1092977"/>
                  <a:pt x="598191" y="720061"/>
                  <a:pt x="670824" y="599006"/>
                </a:cubicBezTo>
                <a:cubicBezTo>
                  <a:pt x="781949" y="502169"/>
                  <a:pt x="839910" y="700208"/>
                  <a:pt x="912935" y="574795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442913" y="2066925"/>
            <a:ext cx="373062" cy="26193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0" name="5-конечная звезда 79"/>
          <p:cNvSpPr/>
          <p:nvPr/>
        </p:nvSpPr>
        <p:spPr>
          <a:xfrm>
            <a:off x="450850" y="4006850"/>
            <a:ext cx="373063" cy="26193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" name="5-конечная звезда 80"/>
          <p:cNvSpPr/>
          <p:nvPr/>
        </p:nvSpPr>
        <p:spPr>
          <a:xfrm>
            <a:off x="425450" y="5030788"/>
            <a:ext cx="371475" cy="26193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9"/>
          <p:cNvGrpSpPr/>
          <p:nvPr/>
        </p:nvGrpSpPr>
        <p:grpSpPr>
          <a:xfrm>
            <a:off x="0" y="173223"/>
            <a:ext cx="9121562" cy="6597352"/>
            <a:chOff x="180000" y="116633"/>
            <a:chExt cx="8727207" cy="6597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grpSp>
          <p:nvGrpSpPr>
            <p:cNvPr id="3" name="Группа 80"/>
            <p:cNvGrpSpPr/>
            <p:nvPr/>
          </p:nvGrpSpPr>
          <p:grpSpPr>
            <a:xfrm>
              <a:off x="180000" y="180000"/>
              <a:ext cx="8727207" cy="6480000"/>
              <a:chOff x="180000" y="180000"/>
              <a:chExt cx="8727207" cy="6480000"/>
            </a:xfrm>
          </p:grpSpPr>
          <p:cxnSp>
            <p:nvCxnSpPr>
              <p:cNvPr id="108" name="Прямая соединительная линия 107"/>
              <p:cNvCxnSpPr/>
              <p:nvPr/>
            </p:nvCxnSpPr>
            <p:spPr>
              <a:xfrm>
                <a:off x="180000" y="63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Прямая соединительная линия 108"/>
              <p:cNvCxnSpPr/>
              <p:nvPr/>
            </p:nvCxnSpPr>
            <p:spPr>
              <a:xfrm>
                <a:off x="180000" y="59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единительная линия 109"/>
              <p:cNvCxnSpPr/>
              <p:nvPr/>
            </p:nvCxnSpPr>
            <p:spPr>
              <a:xfrm>
                <a:off x="180000" y="55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единительная линия 110"/>
              <p:cNvCxnSpPr/>
              <p:nvPr/>
            </p:nvCxnSpPr>
            <p:spPr>
              <a:xfrm>
                <a:off x="180000" y="52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единительная линия 111"/>
              <p:cNvCxnSpPr/>
              <p:nvPr/>
            </p:nvCxnSpPr>
            <p:spPr>
              <a:xfrm>
                <a:off x="180000" y="48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единительная линия 112"/>
              <p:cNvCxnSpPr/>
              <p:nvPr/>
            </p:nvCxnSpPr>
            <p:spPr>
              <a:xfrm>
                <a:off x="180000" y="45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единительная линия 113"/>
              <p:cNvCxnSpPr/>
              <p:nvPr/>
            </p:nvCxnSpPr>
            <p:spPr>
              <a:xfrm>
                <a:off x="180000" y="41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Прямая соединительная линия 114"/>
              <p:cNvCxnSpPr/>
              <p:nvPr/>
            </p:nvCxnSpPr>
            <p:spPr>
              <a:xfrm>
                <a:off x="180000" y="37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единительная линия 115"/>
              <p:cNvCxnSpPr/>
              <p:nvPr/>
            </p:nvCxnSpPr>
            <p:spPr>
              <a:xfrm>
                <a:off x="180000" y="34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единительная линия 116"/>
              <p:cNvCxnSpPr/>
              <p:nvPr/>
            </p:nvCxnSpPr>
            <p:spPr>
              <a:xfrm>
                <a:off x="180000" y="30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единительная линия 117"/>
              <p:cNvCxnSpPr/>
              <p:nvPr/>
            </p:nvCxnSpPr>
            <p:spPr>
              <a:xfrm>
                <a:off x="180000" y="27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Прямая соединительная линия 118"/>
              <p:cNvCxnSpPr/>
              <p:nvPr/>
            </p:nvCxnSpPr>
            <p:spPr>
              <a:xfrm>
                <a:off x="180000" y="23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Прямая соединительная линия 119"/>
              <p:cNvCxnSpPr/>
              <p:nvPr/>
            </p:nvCxnSpPr>
            <p:spPr>
              <a:xfrm>
                <a:off x="180000" y="19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Прямая соединительная линия 120"/>
              <p:cNvCxnSpPr/>
              <p:nvPr/>
            </p:nvCxnSpPr>
            <p:spPr>
              <a:xfrm>
                <a:off x="180000" y="16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121"/>
              <p:cNvCxnSpPr/>
              <p:nvPr/>
            </p:nvCxnSpPr>
            <p:spPr>
              <a:xfrm>
                <a:off x="180000" y="12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Прямая соединительная линия 122"/>
              <p:cNvCxnSpPr/>
              <p:nvPr/>
            </p:nvCxnSpPr>
            <p:spPr>
              <a:xfrm>
                <a:off x="180000" y="9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/>
              <p:cNvCxnSpPr/>
              <p:nvPr/>
            </p:nvCxnSpPr>
            <p:spPr>
              <a:xfrm>
                <a:off x="180000" y="5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>
                <a:off x="180000" y="1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Прямая соединительная линия 125"/>
              <p:cNvCxnSpPr/>
              <p:nvPr/>
            </p:nvCxnSpPr>
            <p:spPr>
              <a:xfrm>
                <a:off x="180000" y="66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Группа 81"/>
            <p:cNvGrpSpPr/>
            <p:nvPr/>
          </p:nvGrpSpPr>
          <p:grpSpPr>
            <a:xfrm>
              <a:off x="251521" y="116633"/>
              <a:ext cx="8640959" cy="6597352"/>
              <a:chOff x="251521" y="116633"/>
              <a:chExt cx="8640959" cy="6597352"/>
            </a:xfrm>
          </p:grpSpPr>
          <p:cxnSp>
            <p:nvCxnSpPr>
              <p:cNvPr id="83" name="Прямая соединительная линия 82"/>
              <p:cNvCxnSpPr/>
              <p:nvPr/>
            </p:nvCxnSpPr>
            <p:spPr>
              <a:xfrm rot="16200000">
                <a:off x="307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rot="16200000">
                <a:off x="271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rot="16200000">
                <a:off x="235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Прямая соединительная линия 85"/>
              <p:cNvCxnSpPr/>
              <p:nvPr/>
            </p:nvCxnSpPr>
            <p:spPr>
              <a:xfrm rot="16200000">
                <a:off x="199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/>
              <p:cNvCxnSpPr/>
              <p:nvPr/>
            </p:nvCxnSpPr>
            <p:spPr>
              <a:xfrm rot="16200000">
                <a:off x="163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 rot="16200000">
                <a:off x="127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 rot="16200000">
                <a:off x="91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Прямая соединительная линия 89"/>
              <p:cNvCxnSpPr/>
              <p:nvPr/>
            </p:nvCxnSpPr>
            <p:spPr>
              <a:xfrm rot="16200000">
                <a:off x="55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/>
              <p:cNvCxnSpPr/>
              <p:nvPr/>
            </p:nvCxnSpPr>
            <p:spPr>
              <a:xfrm rot="16200000">
                <a:off x="19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 rot="16200000">
                <a:off x="-16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 rot="16200000">
                <a:off x="-52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 rot="16200000">
                <a:off x="-88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Прямая соединительная линия 94"/>
              <p:cNvCxnSpPr/>
              <p:nvPr/>
            </p:nvCxnSpPr>
            <p:spPr>
              <a:xfrm rot="16200000">
                <a:off x="-124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Прямая соединительная линия 95"/>
              <p:cNvCxnSpPr/>
              <p:nvPr/>
            </p:nvCxnSpPr>
            <p:spPr>
              <a:xfrm rot="16200000">
                <a:off x="-160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единительная линия 96"/>
              <p:cNvCxnSpPr/>
              <p:nvPr/>
            </p:nvCxnSpPr>
            <p:spPr>
              <a:xfrm rot="16200000">
                <a:off x="-196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Прямая соединительная линия 97"/>
              <p:cNvCxnSpPr/>
              <p:nvPr/>
            </p:nvCxnSpPr>
            <p:spPr>
              <a:xfrm rot="16200000">
                <a:off x="-232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единительная линия 98"/>
              <p:cNvCxnSpPr/>
              <p:nvPr/>
            </p:nvCxnSpPr>
            <p:spPr>
              <a:xfrm rot="16200000">
                <a:off x="-268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/>
              <p:cNvCxnSpPr/>
              <p:nvPr/>
            </p:nvCxnSpPr>
            <p:spPr>
              <a:xfrm rot="16200000">
                <a:off x="-304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единительная линия 100"/>
              <p:cNvCxnSpPr/>
              <p:nvPr/>
            </p:nvCxnSpPr>
            <p:spPr>
              <a:xfrm rot="16200000">
                <a:off x="343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/>
              <p:cNvCxnSpPr/>
              <p:nvPr/>
            </p:nvCxnSpPr>
            <p:spPr>
              <a:xfrm rot="16200000">
                <a:off x="379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/>
              <p:cNvCxnSpPr/>
              <p:nvPr/>
            </p:nvCxnSpPr>
            <p:spPr>
              <a:xfrm rot="16200000">
                <a:off x="415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Прямая соединительная линия 103"/>
              <p:cNvCxnSpPr/>
              <p:nvPr/>
            </p:nvCxnSpPr>
            <p:spPr>
              <a:xfrm rot="16200000">
                <a:off x="451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/>
              <p:cNvCxnSpPr/>
              <p:nvPr/>
            </p:nvCxnSpPr>
            <p:spPr>
              <a:xfrm rot="16200000">
                <a:off x="487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Прямая соединительная линия 105"/>
              <p:cNvCxnSpPr/>
              <p:nvPr/>
            </p:nvCxnSpPr>
            <p:spPr>
              <a:xfrm rot="16200000">
                <a:off x="523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единительная линия 106"/>
              <p:cNvCxnSpPr/>
              <p:nvPr/>
            </p:nvCxnSpPr>
            <p:spPr>
              <a:xfrm rot="16200000">
                <a:off x="5593804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6" name="TextBox 65"/>
          <p:cNvSpPr txBox="1"/>
          <p:nvPr/>
        </p:nvSpPr>
        <p:spPr>
          <a:xfrm>
            <a:off x="250339" y="207421"/>
            <a:ext cx="7776864" cy="1015663"/>
          </a:xfrm>
          <a:prstGeom prst="rect">
            <a:avLst/>
          </a:prstGeom>
          <a:solidFill>
            <a:srgbClr val="FFFFFF">
              <a:alpha val="52157"/>
            </a:srgb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Примеры одночлена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38319" y="1912552"/>
            <a:ext cx="8241640" cy="4524315"/>
          </a:xfrm>
          <a:prstGeom prst="rect">
            <a:avLst/>
          </a:prstGeom>
          <a:solidFill>
            <a:srgbClr val="FFFFFF">
              <a:alpha val="61961"/>
            </a:srgb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х   (-3)   у  1  х 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1  а  (-6)  а 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а  0  с  56  а 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0.75  (-156)   75.5  а  8.9  с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lain" startAt="5678"/>
              <a:defRPr/>
            </a:pPr>
            <a:r>
              <a:rPr lang="ru-RU" sz="36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 </a:t>
            </a:r>
            <a:r>
              <a:rPr lang="ru-RU" sz="36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ху</a:t>
            </a:r>
            <a:r>
              <a:rPr lang="ru-RU" sz="36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  67.9   0  876.98   (-43.7)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Также  алгебраические выражения  а, в, с, 5, 1, 0  и т. п.– тоже  одночлены.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68" name="Полилиния 67"/>
          <p:cNvSpPr/>
          <p:nvPr/>
        </p:nvSpPr>
        <p:spPr>
          <a:xfrm rot="4802796">
            <a:off x="7739063" y="5491162"/>
            <a:ext cx="954088" cy="1528763"/>
          </a:xfrm>
          <a:custGeom>
            <a:avLst/>
            <a:gdLst>
              <a:gd name="connsiteX0" fmla="*/ 723900 w 1019175"/>
              <a:gd name="connsiteY0" fmla="*/ 247650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39" fmla="*/ 790575 w 1019175"/>
              <a:gd name="connsiteY39" fmla="*/ 228600 h 1033570"/>
              <a:gd name="connsiteX40" fmla="*/ 723900 w 1019175"/>
              <a:gd name="connsiteY40" fmla="*/ 247650 h 1033570"/>
              <a:gd name="connsiteX0" fmla="*/ 790575 w 1019175"/>
              <a:gd name="connsiteY0" fmla="*/ 228600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39" fmla="*/ 790575 w 1019175"/>
              <a:gd name="connsiteY39" fmla="*/ 228600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38200 w 1019175"/>
              <a:gd name="connsiteY37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04875 w 1019175"/>
              <a:gd name="connsiteY35" fmla="*/ 361950 h 1033570"/>
              <a:gd name="connsiteX36" fmla="*/ 838200 w 1019175"/>
              <a:gd name="connsiteY36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62025 w 1019175"/>
              <a:gd name="connsiteY33" fmla="*/ 476250 h 1033570"/>
              <a:gd name="connsiteX34" fmla="*/ 904875 w 1019175"/>
              <a:gd name="connsiteY34" fmla="*/ 361950 h 1033570"/>
              <a:gd name="connsiteX35" fmla="*/ 838200 w 1019175"/>
              <a:gd name="connsiteY35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19175 w 1019175"/>
              <a:gd name="connsiteY30" fmla="*/ 695325 h 1033570"/>
              <a:gd name="connsiteX31" fmla="*/ 1000125 w 1019175"/>
              <a:gd name="connsiteY31" fmla="*/ 571500 h 1033570"/>
              <a:gd name="connsiteX32" fmla="*/ 962025 w 1019175"/>
              <a:gd name="connsiteY32" fmla="*/ 476250 h 1033570"/>
              <a:gd name="connsiteX33" fmla="*/ 904875 w 1019175"/>
              <a:gd name="connsiteY33" fmla="*/ 361950 h 1033570"/>
              <a:gd name="connsiteX34" fmla="*/ 838200 w 1019175"/>
              <a:gd name="connsiteY34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81075 w 1019175"/>
              <a:gd name="connsiteY28" fmla="*/ 809625 h 1033570"/>
              <a:gd name="connsiteX29" fmla="*/ 1019175 w 1019175"/>
              <a:gd name="connsiteY29" fmla="*/ 695325 h 1033570"/>
              <a:gd name="connsiteX30" fmla="*/ 1000125 w 1019175"/>
              <a:gd name="connsiteY30" fmla="*/ 571500 h 1033570"/>
              <a:gd name="connsiteX31" fmla="*/ 962025 w 1019175"/>
              <a:gd name="connsiteY31" fmla="*/ 476250 h 1033570"/>
              <a:gd name="connsiteX32" fmla="*/ 904875 w 1019175"/>
              <a:gd name="connsiteY32" fmla="*/ 361950 h 1033570"/>
              <a:gd name="connsiteX33" fmla="*/ 838200 w 1019175"/>
              <a:gd name="connsiteY33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942975 w 1019175"/>
              <a:gd name="connsiteY26" fmla="*/ 923925 h 1033570"/>
              <a:gd name="connsiteX27" fmla="*/ 981075 w 1019175"/>
              <a:gd name="connsiteY27" fmla="*/ 809625 h 1033570"/>
              <a:gd name="connsiteX28" fmla="*/ 1019175 w 1019175"/>
              <a:gd name="connsiteY28" fmla="*/ 695325 h 1033570"/>
              <a:gd name="connsiteX29" fmla="*/ 1000125 w 1019175"/>
              <a:gd name="connsiteY29" fmla="*/ 571500 h 1033570"/>
              <a:gd name="connsiteX30" fmla="*/ 962025 w 1019175"/>
              <a:gd name="connsiteY30" fmla="*/ 476250 h 1033570"/>
              <a:gd name="connsiteX31" fmla="*/ 904875 w 1019175"/>
              <a:gd name="connsiteY31" fmla="*/ 361950 h 1033570"/>
              <a:gd name="connsiteX32" fmla="*/ 838200 w 1019175"/>
              <a:gd name="connsiteY32" fmla="*/ 276225 h 103357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00025 w 1019175"/>
              <a:gd name="connsiteY19" fmla="*/ 895350 h 1028700"/>
              <a:gd name="connsiteX20" fmla="*/ 228600 w 1019175"/>
              <a:gd name="connsiteY20" fmla="*/ 933450 h 1028700"/>
              <a:gd name="connsiteX21" fmla="*/ 323850 w 1019175"/>
              <a:gd name="connsiteY21" fmla="*/ 981075 h 1028700"/>
              <a:gd name="connsiteX22" fmla="*/ 400050 w 1019175"/>
              <a:gd name="connsiteY22" fmla="*/ 1000125 h 1028700"/>
              <a:gd name="connsiteX23" fmla="*/ 495300 w 1019175"/>
              <a:gd name="connsiteY23" fmla="*/ 1028700 h 1028700"/>
              <a:gd name="connsiteX24" fmla="*/ 847725 w 1019175"/>
              <a:gd name="connsiteY24" fmla="*/ 1009650 h 1028700"/>
              <a:gd name="connsiteX25" fmla="*/ 942975 w 1019175"/>
              <a:gd name="connsiteY25" fmla="*/ 923925 h 1028700"/>
              <a:gd name="connsiteX26" fmla="*/ 981075 w 1019175"/>
              <a:gd name="connsiteY26" fmla="*/ 809625 h 1028700"/>
              <a:gd name="connsiteX27" fmla="*/ 1019175 w 1019175"/>
              <a:gd name="connsiteY27" fmla="*/ 695325 h 1028700"/>
              <a:gd name="connsiteX28" fmla="*/ 1000125 w 1019175"/>
              <a:gd name="connsiteY28" fmla="*/ 571500 h 1028700"/>
              <a:gd name="connsiteX29" fmla="*/ 962025 w 1019175"/>
              <a:gd name="connsiteY29" fmla="*/ 476250 h 1028700"/>
              <a:gd name="connsiteX30" fmla="*/ 904875 w 1019175"/>
              <a:gd name="connsiteY30" fmla="*/ 361950 h 1028700"/>
              <a:gd name="connsiteX31" fmla="*/ 838200 w 1019175"/>
              <a:gd name="connsiteY31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00025 w 1019175"/>
              <a:gd name="connsiteY19" fmla="*/ 895350 h 1028700"/>
              <a:gd name="connsiteX20" fmla="*/ 228600 w 1019175"/>
              <a:gd name="connsiteY20" fmla="*/ 933450 h 1028700"/>
              <a:gd name="connsiteX21" fmla="*/ 400050 w 1019175"/>
              <a:gd name="connsiteY21" fmla="*/ 1000125 h 1028700"/>
              <a:gd name="connsiteX22" fmla="*/ 495300 w 1019175"/>
              <a:gd name="connsiteY22" fmla="*/ 1028700 h 1028700"/>
              <a:gd name="connsiteX23" fmla="*/ 847725 w 1019175"/>
              <a:gd name="connsiteY23" fmla="*/ 1009650 h 1028700"/>
              <a:gd name="connsiteX24" fmla="*/ 942975 w 1019175"/>
              <a:gd name="connsiteY24" fmla="*/ 923925 h 1028700"/>
              <a:gd name="connsiteX25" fmla="*/ 981075 w 1019175"/>
              <a:gd name="connsiteY25" fmla="*/ 809625 h 1028700"/>
              <a:gd name="connsiteX26" fmla="*/ 1019175 w 1019175"/>
              <a:gd name="connsiteY26" fmla="*/ 695325 h 1028700"/>
              <a:gd name="connsiteX27" fmla="*/ 1000125 w 1019175"/>
              <a:gd name="connsiteY27" fmla="*/ 571500 h 1028700"/>
              <a:gd name="connsiteX28" fmla="*/ 962025 w 1019175"/>
              <a:gd name="connsiteY28" fmla="*/ 476250 h 1028700"/>
              <a:gd name="connsiteX29" fmla="*/ 904875 w 1019175"/>
              <a:gd name="connsiteY29" fmla="*/ 361950 h 1028700"/>
              <a:gd name="connsiteX30" fmla="*/ 838200 w 1019175"/>
              <a:gd name="connsiteY30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28600 w 1019175"/>
              <a:gd name="connsiteY19" fmla="*/ 933450 h 1028700"/>
              <a:gd name="connsiteX20" fmla="*/ 400050 w 1019175"/>
              <a:gd name="connsiteY20" fmla="*/ 1000125 h 1028700"/>
              <a:gd name="connsiteX21" fmla="*/ 495300 w 1019175"/>
              <a:gd name="connsiteY21" fmla="*/ 1028700 h 1028700"/>
              <a:gd name="connsiteX22" fmla="*/ 847725 w 1019175"/>
              <a:gd name="connsiteY22" fmla="*/ 1009650 h 1028700"/>
              <a:gd name="connsiteX23" fmla="*/ 942975 w 1019175"/>
              <a:gd name="connsiteY23" fmla="*/ 923925 h 1028700"/>
              <a:gd name="connsiteX24" fmla="*/ 981075 w 1019175"/>
              <a:gd name="connsiteY24" fmla="*/ 809625 h 1028700"/>
              <a:gd name="connsiteX25" fmla="*/ 1019175 w 1019175"/>
              <a:gd name="connsiteY25" fmla="*/ 695325 h 1028700"/>
              <a:gd name="connsiteX26" fmla="*/ 1000125 w 1019175"/>
              <a:gd name="connsiteY26" fmla="*/ 571500 h 1028700"/>
              <a:gd name="connsiteX27" fmla="*/ 962025 w 1019175"/>
              <a:gd name="connsiteY27" fmla="*/ 476250 h 1028700"/>
              <a:gd name="connsiteX28" fmla="*/ 904875 w 1019175"/>
              <a:gd name="connsiteY28" fmla="*/ 361950 h 1028700"/>
              <a:gd name="connsiteX29" fmla="*/ 838200 w 1019175"/>
              <a:gd name="connsiteY29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76200 w 1019175"/>
              <a:gd name="connsiteY16" fmla="*/ 723900 h 1028700"/>
              <a:gd name="connsiteX17" fmla="*/ 171450 w 1019175"/>
              <a:gd name="connsiteY17" fmla="*/ 857250 h 1028700"/>
              <a:gd name="connsiteX18" fmla="*/ 228600 w 1019175"/>
              <a:gd name="connsiteY18" fmla="*/ 933450 h 1028700"/>
              <a:gd name="connsiteX19" fmla="*/ 400050 w 1019175"/>
              <a:gd name="connsiteY19" fmla="*/ 1000125 h 1028700"/>
              <a:gd name="connsiteX20" fmla="*/ 495300 w 1019175"/>
              <a:gd name="connsiteY20" fmla="*/ 1028700 h 1028700"/>
              <a:gd name="connsiteX21" fmla="*/ 847725 w 1019175"/>
              <a:gd name="connsiteY21" fmla="*/ 1009650 h 1028700"/>
              <a:gd name="connsiteX22" fmla="*/ 942975 w 1019175"/>
              <a:gd name="connsiteY22" fmla="*/ 923925 h 1028700"/>
              <a:gd name="connsiteX23" fmla="*/ 981075 w 1019175"/>
              <a:gd name="connsiteY23" fmla="*/ 809625 h 1028700"/>
              <a:gd name="connsiteX24" fmla="*/ 1019175 w 1019175"/>
              <a:gd name="connsiteY24" fmla="*/ 695325 h 1028700"/>
              <a:gd name="connsiteX25" fmla="*/ 1000125 w 1019175"/>
              <a:gd name="connsiteY25" fmla="*/ 571500 h 1028700"/>
              <a:gd name="connsiteX26" fmla="*/ 962025 w 1019175"/>
              <a:gd name="connsiteY26" fmla="*/ 476250 h 1028700"/>
              <a:gd name="connsiteX27" fmla="*/ 904875 w 1019175"/>
              <a:gd name="connsiteY27" fmla="*/ 361950 h 1028700"/>
              <a:gd name="connsiteX28" fmla="*/ 838200 w 1019175"/>
              <a:gd name="connsiteY28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76200 w 1019175"/>
              <a:gd name="connsiteY15" fmla="*/ 723900 h 1028700"/>
              <a:gd name="connsiteX16" fmla="*/ 171450 w 1019175"/>
              <a:gd name="connsiteY16" fmla="*/ 857250 h 1028700"/>
              <a:gd name="connsiteX17" fmla="*/ 228600 w 1019175"/>
              <a:gd name="connsiteY17" fmla="*/ 933450 h 1028700"/>
              <a:gd name="connsiteX18" fmla="*/ 400050 w 1019175"/>
              <a:gd name="connsiteY18" fmla="*/ 1000125 h 1028700"/>
              <a:gd name="connsiteX19" fmla="*/ 495300 w 1019175"/>
              <a:gd name="connsiteY19" fmla="*/ 1028700 h 1028700"/>
              <a:gd name="connsiteX20" fmla="*/ 847725 w 1019175"/>
              <a:gd name="connsiteY20" fmla="*/ 1009650 h 1028700"/>
              <a:gd name="connsiteX21" fmla="*/ 942975 w 1019175"/>
              <a:gd name="connsiteY21" fmla="*/ 923925 h 1028700"/>
              <a:gd name="connsiteX22" fmla="*/ 981075 w 1019175"/>
              <a:gd name="connsiteY22" fmla="*/ 809625 h 1028700"/>
              <a:gd name="connsiteX23" fmla="*/ 1019175 w 1019175"/>
              <a:gd name="connsiteY23" fmla="*/ 695325 h 1028700"/>
              <a:gd name="connsiteX24" fmla="*/ 1000125 w 1019175"/>
              <a:gd name="connsiteY24" fmla="*/ 571500 h 1028700"/>
              <a:gd name="connsiteX25" fmla="*/ 962025 w 1019175"/>
              <a:gd name="connsiteY25" fmla="*/ 476250 h 1028700"/>
              <a:gd name="connsiteX26" fmla="*/ 904875 w 1019175"/>
              <a:gd name="connsiteY26" fmla="*/ 361950 h 1028700"/>
              <a:gd name="connsiteX27" fmla="*/ 838200 w 1019175"/>
              <a:gd name="connsiteY27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9525 w 1019175"/>
              <a:gd name="connsiteY10" fmla="*/ 238125 h 1028700"/>
              <a:gd name="connsiteX11" fmla="*/ 0 w 1019175"/>
              <a:gd name="connsiteY11" fmla="*/ 266700 h 1028700"/>
              <a:gd name="connsiteX12" fmla="*/ 9525 w 1019175"/>
              <a:gd name="connsiteY12" fmla="*/ 504825 h 1028700"/>
              <a:gd name="connsiteX13" fmla="*/ 38100 w 1019175"/>
              <a:gd name="connsiteY13" fmla="*/ 590550 h 1028700"/>
              <a:gd name="connsiteX14" fmla="*/ 76200 w 1019175"/>
              <a:gd name="connsiteY14" fmla="*/ 723900 h 1028700"/>
              <a:gd name="connsiteX15" fmla="*/ 171450 w 1019175"/>
              <a:gd name="connsiteY15" fmla="*/ 857250 h 1028700"/>
              <a:gd name="connsiteX16" fmla="*/ 228600 w 1019175"/>
              <a:gd name="connsiteY16" fmla="*/ 933450 h 1028700"/>
              <a:gd name="connsiteX17" fmla="*/ 400050 w 1019175"/>
              <a:gd name="connsiteY17" fmla="*/ 1000125 h 1028700"/>
              <a:gd name="connsiteX18" fmla="*/ 495300 w 1019175"/>
              <a:gd name="connsiteY18" fmla="*/ 1028700 h 1028700"/>
              <a:gd name="connsiteX19" fmla="*/ 847725 w 1019175"/>
              <a:gd name="connsiteY19" fmla="*/ 1009650 h 1028700"/>
              <a:gd name="connsiteX20" fmla="*/ 942975 w 1019175"/>
              <a:gd name="connsiteY20" fmla="*/ 923925 h 1028700"/>
              <a:gd name="connsiteX21" fmla="*/ 981075 w 1019175"/>
              <a:gd name="connsiteY21" fmla="*/ 809625 h 1028700"/>
              <a:gd name="connsiteX22" fmla="*/ 1019175 w 1019175"/>
              <a:gd name="connsiteY22" fmla="*/ 695325 h 1028700"/>
              <a:gd name="connsiteX23" fmla="*/ 1000125 w 1019175"/>
              <a:gd name="connsiteY23" fmla="*/ 571500 h 1028700"/>
              <a:gd name="connsiteX24" fmla="*/ 962025 w 1019175"/>
              <a:gd name="connsiteY24" fmla="*/ 476250 h 1028700"/>
              <a:gd name="connsiteX25" fmla="*/ 904875 w 1019175"/>
              <a:gd name="connsiteY25" fmla="*/ 361950 h 1028700"/>
              <a:gd name="connsiteX26" fmla="*/ 838200 w 1019175"/>
              <a:gd name="connsiteY26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38100 w 1019175"/>
              <a:gd name="connsiteY8" fmla="*/ 161925 h 1028700"/>
              <a:gd name="connsiteX9" fmla="*/ 9525 w 1019175"/>
              <a:gd name="connsiteY9" fmla="*/ 238125 h 1028700"/>
              <a:gd name="connsiteX10" fmla="*/ 0 w 1019175"/>
              <a:gd name="connsiteY10" fmla="*/ 266700 h 1028700"/>
              <a:gd name="connsiteX11" fmla="*/ 9525 w 1019175"/>
              <a:gd name="connsiteY11" fmla="*/ 504825 h 1028700"/>
              <a:gd name="connsiteX12" fmla="*/ 38100 w 1019175"/>
              <a:gd name="connsiteY12" fmla="*/ 590550 h 1028700"/>
              <a:gd name="connsiteX13" fmla="*/ 76200 w 1019175"/>
              <a:gd name="connsiteY13" fmla="*/ 723900 h 1028700"/>
              <a:gd name="connsiteX14" fmla="*/ 171450 w 1019175"/>
              <a:gd name="connsiteY14" fmla="*/ 857250 h 1028700"/>
              <a:gd name="connsiteX15" fmla="*/ 228600 w 1019175"/>
              <a:gd name="connsiteY15" fmla="*/ 933450 h 1028700"/>
              <a:gd name="connsiteX16" fmla="*/ 400050 w 1019175"/>
              <a:gd name="connsiteY16" fmla="*/ 1000125 h 1028700"/>
              <a:gd name="connsiteX17" fmla="*/ 495300 w 1019175"/>
              <a:gd name="connsiteY17" fmla="*/ 1028700 h 1028700"/>
              <a:gd name="connsiteX18" fmla="*/ 847725 w 1019175"/>
              <a:gd name="connsiteY18" fmla="*/ 1009650 h 1028700"/>
              <a:gd name="connsiteX19" fmla="*/ 942975 w 1019175"/>
              <a:gd name="connsiteY19" fmla="*/ 923925 h 1028700"/>
              <a:gd name="connsiteX20" fmla="*/ 981075 w 1019175"/>
              <a:gd name="connsiteY20" fmla="*/ 809625 h 1028700"/>
              <a:gd name="connsiteX21" fmla="*/ 1019175 w 1019175"/>
              <a:gd name="connsiteY21" fmla="*/ 695325 h 1028700"/>
              <a:gd name="connsiteX22" fmla="*/ 1000125 w 1019175"/>
              <a:gd name="connsiteY22" fmla="*/ 571500 h 1028700"/>
              <a:gd name="connsiteX23" fmla="*/ 962025 w 1019175"/>
              <a:gd name="connsiteY23" fmla="*/ 476250 h 1028700"/>
              <a:gd name="connsiteX24" fmla="*/ 904875 w 1019175"/>
              <a:gd name="connsiteY24" fmla="*/ 361950 h 1028700"/>
              <a:gd name="connsiteX25" fmla="*/ 838200 w 1019175"/>
              <a:gd name="connsiteY25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38100 w 1019175"/>
              <a:gd name="connsiteY8" fmla="*/ 161925 h 1028700"/>
              <a:gd name="connsiteX9" fmla="*/ 0 w 1019175"/>
              <a:gd name="connsiteY9" fmla="*/ 266700 h 1028700"/>
              <a:gd name="connsiteX10" fmla="*/ 9525 w 1019175"/>
              <a:gd name="connsiteY10" fmla="*/ 504825 h 1028700"/>
              <a:gd name="connsiteX11" fmla="*/ 38100 w 1019175"/>
              <a:gd name="connsiteY11" fmla="*/ 590550 h 1028700"/>
              <a:gd name="connsiteX12" fmla="*/ 76200 w 1019175"/>
              <a:gd name="connsiteY12" fmla="*/ 723900 h 1028700"/>
              <a:gd name="connsiteX13" fmla="*/ 171450 w 1019175"/>
              <a:gd name="connsiteY13" fmla="*/ 857250 h 1028700"/>
              <a:gd name="connsiteX14" fmla="*/ 228600 w 1019175"/>
              <a:gd name="connsiteY14" fmla="*/ 933450 h 1028700"/>
              <a:gd name="connsiteX15" fmla="*/ 400050 w 1019175"/>
              <a:gd name="connsiteY15" fmla="*/ 1000125 h 1028700"/>
              <a:gd name="connsiteX16" fmla="*/ 495300 w 1019175"/>
              <a:gd name="connsiteY16" fmla="*/ 1028700 h 1028700"/>
              <a:gd name="connsiteX17" fmla="*/ 847725 w 1019175"/>
              <a:gd name="connsiteY17" fmla="*/ 1009650 h 1028700"/>
              <a:gd name="connsiteX18" fmla="*/ 942975 w 1019175"/>
              <a:gd name="connsiteY18" fmla="*/ 923925 h 1028700"/>
              <a:gd name="connsiteX19" fmla="*/ 981075 w 1019175"/>
              <a:gd name="connsiteY19" fmla="*/ 809625 h 1028700"/>
              <a:gd name="connsiteX20" fmla="*/ 1019175 w 1019175"/>
              <a:gd name="connsiteY20" fmla="*/ 695325 h 1028700"/>
              <a:gd name="connsiteX21" fmla="*/ 1000125 w 1019175"/>
              <a:gd name="connsiteY21" fmla="*/ 571500 h 1028700"/>
              <a:gd name="connsiteX22" fmla="*/ 962025 w 1019175"/>
              <a:gd name="connsiteY22" fmla="*/ 476250 h 1028700"/>
              <a:gd name="connsiteX23" fmla="*/ 904875 w 1019175"/>
              <a:gd name="connsiteY23" fmla="*/ 361950 h 1028700"/>
              <a:gd name="connsiteX24" fmla="*/ 838200 w 1019175"/>
              <a:gd name="connsiteY24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317054 w 1019175"/>
              <a:gd name="connsiteY5" fmla="*/ 20976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341265 w 1019175"/>
              <a:gd name="connsiteY2" fmla="*/ 355032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317054 w 1019175"/>
              <a:gd name="connsiteY5" fmla="*/ 20976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71959 w 1014934"/>
              <a:gd name="connsiteY11" fmla="*/ 723900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395809 w 1014934"/>
              <a:gd name="connsiteY14" fmla="*/ 1000125 h 1028700"/>
              <a:gd name="connsiteX15" fmla="*/ 491059 w 1014934"/>
              <a:gd name="connsiteY15" fmla="*/ 1028700 h 1028700"/>
              <a:gd name="connsiteX16" fmla="*/ 843484 w 1014934"/>
              <a:gd name="connsiteY16" fmla="*/ 1009650 h 1028700"/>
              <a:gd name="connsiteX17" fmla="*/ 938734 w 1014934"/>
              <a:gd name="connsiteY17" fmla="*/ 923925 h 1028700"/>
              <a:gd name="connsiteX18" fmla="*/ 976834 w 1014934"/>
              <a:gd name="connsiteY18" fmla="*/ 809625 h 1028700"/>
              <a:gd name="connsiteX19" fmla="*/ 1014934 w 1014934"/>
              <a:gd name="connsiteY19" fmla="*/ 695325 h 1028700"/>
              <a:gd name="connsiteX20" fmla="*/ 995884 w 1014934"/>
              <a:gd name="connsiteY20" fmla="*/ 571500 h 1028700"/>
              <a:gd name="connsiteX21" fmla="*/ 957784 w 1014934"/>
              <a:gd name="connsiteY21" fmla="*/ 476250 h 1028700"/>
              <a:gd name="connsiteX22" fmla="*/ 900634 w 1014934"/>
              <a:gd name="connsiteY22" fmla="*/ 361950 h 1028700"/>
              <a:gd name="connsiteX23" fmla="*/ 833959 w 1014934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288602 w 1014934"/>
              <a:gd name="connsiteY11" fmla="*/ 476087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395809 w 1014934"/>
              <a:gd name="connsiteY14" fmla="*/ 1000125 h 1028700"/>
              <a:gd name="connsiteX15" fmla="*/ 491059 w 1014934"/>
              <a:gd name="connsiteY15" fmla="*/ 1028700 h 1028700"/>
              <a:gd name="connsiteX16" fmla="*/ 843484 w 1014934"/>
              <a:gd name="connsiteY16" fmla="*/ 1009650 h 1028700"/>
              <a:gd name="connsiteX17" fmla="*/ 938734 w 1014934"/>
              <a:gd name="connsiteY17" fmla="*/ 923925 h 1028700"/>
              <a:gd name="connsiteX18" fmla="*/ 976834 w 1014934"/>
              <a:gd name="connsiteY18" fmla="*/ 809625 h 1028700"/>
              <a:gd name="connsiteX19" fmla="*/ 1014934 w 1014934"/>
              <a:gd name="connsiteY19" fmla="*/ 695325 h 1028700"/>
              <a:gd name="connsiteX20" fmla="*/ 995884 w 1014934"/>
              <a:gd name="connsiteY20" fmla="*/ 571500 h 1028700"/>
              <a:gd name="connsiteX21" fmla="*/ 957784 w 1014934"/>
              <a:gd name="connsiteY21" fmla="*/ 476250 h 1028700"/>
              <a:gd name="connsiteX22" fmla="*/ 900634 w 1014934"/>
              <a:gd name="connsiteY22" fmla="*/ 361950 h 1028700"/>
              <a:gd name="connsiteX23" fmla="*/ 833959 w 1014934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288602 w 1014934"/>
              <a:gd name="connsiteY11" fmla="*/ 476087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491059 w 1014934"/>
              <a:gd name="connsiteY14" fmla="*/ 1028700 h 1028700"/>
              <a:gd name="connsiteX15" fmla="*/ 843484 w 1014934"/>
              <a:gd name="connsiteY15" fmla="*/ 1009650 h 1028700"/>
              <a:gd name="connsiteX16" fmla="*/ 938734 w 1014934"/>
              <a:gd name="connsiteY16" fmla="*/ 923925 h 1028700"/>
              <a:gd name="connsiteX17" fmla="*/ 976834 w 1014934"/>
              <a:gd name="connsiteY17" fmla="*/ 809625 h 1028700"/>
              <a:gd name="connsiteX18" fmla="*/ 1014934 w 1014934"/>
              <a:gd name="connsiteY18" fmla="*/ 695325 h 1028700"/>
              <a:gd name="connsiteX19" fmla="*/ 995884 w 1014934"/>
              <a:gd name="connsiteY19" fmla="*/ 571500 h 1028700"/>
              <a:gd name="connsiteX20" fmla="*/ 957784 w 1014934"/>
              <a:gd name="connsiteY20" fmla="*/ 476250 h 1028700"/>
              <a:gd name="connsiteX21" fmla="*/ 900634 w 1014934"/>
              <a:gd name="connsiteY21" fmla="*/ 361950 h 1028700"/>
              <a:gd name="connsiteX22" fmla="*/ 833959 w 1014934"/>
              <a:gd name="connsiteY22" fmla="*/ 276225 h 1028700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957784 w 1014934"/>
              <a:gd name="connsiteY19" fmla="*/ 476250 h 1011237"/>
              <a:gd name="connsiteX20" fmla="*/ 900634 w 1014934"/>
              <a:gd name="connsiteY20" fmla="*/ 361950 h 1011237"/>
              <a:gd name="connsiteX21" fmla="*/ 833959 w 1014934"/>
              <a:gd name="connsiteY21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957784 w 1014934"/>
              <a:gd name="connsiteY19" fmla="*/ 476250 h 1011237"/>
              <a:gd name="connsiteX20" fmla="*/ 833959 w 1014934"/>
              <a:gd name="connsiteY20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833959 w 1014934"/>
              <a:gd name="connsiteY19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833959 w 1014934"/>
              <a:gd name="connsiteY18" fmla="*/ 276225 h 1011237"/>
              <a:gd name="connsiteX0" fmla="*/ 833959 w 976834"/>
              <a:gd name="connsiteY0" fmla="*/ 276225 h 1011237"/>
              <a:gd name="connsiteX1" fmla="*/ 662509 w 976834"/>
              <a:gd name="connsiteY1" fmla="*/ 180975 h 1011237"/>
              <a:gd name="connsiteX2" fmla="*/ 337024 w 976834"/>
              <a:gd name="connsiteY2" fmla="*/ 355032 h 1011237"/>
              <a:gd name="connsiteX3" fmla="*/ 500584 w 976834"/>
              <a:gd name="connsiteY3" fmla="*/ 19050 h 1011237"/>
              <a:gd name="connsiteX4" fmla="*/ 443434 w 976834"/>
              <a:gd name="connsiteY4" fmla="*/ 0 h 1011237"/>
              <a:gd name="connsiteX5" fmla="*/ 312813 w 976834"/>
              <a:gd name="connsiteY5" fmla="*/ 209765 h 1011237"/>
              <a:gd name="connsiteX6" fmla="*/ 81484 w 976834"/>
              <a:gd name="connsiteY6" fmla="*/ 114300 h 1011237"/>
              <a:gd name="connsiteX7" fmla="*/ 33859 w 976834"/>
              <a:gd name="connsiteY7" fmla="*/ 161925 h 1011237"/>
              <a:gd name="connsiteX8" fmla="*/ 240180 w 976834"/>
              <a:gd name="connsiteY8" fmla="*/ 379243 h 1011237"/>
              <a:gd name="connsiteX9" fmla="*/ 5284 w 976834"/>
              <a:gd name="connsiteY9" fmla="*/ 504825 h 1011237"/>
              <a:gd name="connsiteX10" fmla="*/ 33859 w 976834"/>
              <a:gd name="connsiteY10" fmla="*/ 590550 h 1011237"/>
              <a:gd name="connsiteX11" fmla="*/ 288602 w 976834"/>
              <a:gd name="connsiteY11" fmla="*/ 476087 h 1011237"/>
              <a:gd name="connsiteX12" fmla="*/ 167209 w 976834"/>
              <a:gd name="connsiteY12" fmla="*/ 857250 h 1011237"/>
              <a:gd name="connsiteX13" fmla="*/ 224359 w 976834"/>
              <a:gd name="connsiteY13" fmla="*/ 933450 h 1011237"/>
              <a:gd name="connsiteX14" fmla="*/ 843484 w 976834"/>
              <a:gd name="connsiteY14" fmla="*/ 1009650 h 1011237"/>
              <a:gd name="connsiteX15" fmla="*/ 938734 w 976834"/>
              <a:gd name="connsiteY15" fmla="*/ 923925 h 1011237"/>
              <a:gd name="connsiteX16" fmla="*/ 976834 w 976834"/>
              <a:gd name="connsiteY16" fmla="*/ 809625 h 1011237"/>
              <a:gd name="connsiteX17" fmla="*/ 833959 w 976834"/>
              <a:gd name="connsiteY17" fmla="*/ 276225 h 1011237"/>
              <a:gd name="connsiteX0" fmla="*/ 833959 w 938734"/>
              <a:gd name="connsiteY0" fmla="*/ 276225 h 1011237"/>
              <a:gd name="connsiteX1" fmla="*/ 662509 w 938734"/>
              <a:gd name="connsiteY1" fmla="*/ 180975 h 1011237"/>
              <a:gd name="connsiteX2" fmla="*/ 337024 w 938734"/>
              <a:gd name="connsiteY2" fmla="*/ 355032 h 1011237"/>
              <a:gd name="connsiteX3" fmla="*/ 500584 w 938734"/>
              <a:gd name="connsiteY3" fmla="*/ 19050 h 1011237"/>
              <a:gd name="connsiteX4" fmla="*/ 443434 w 938734"/>
              <a:gd name="connsiteY4" fmla="*/ 0 h 1011237"/>
              <a:gd name="connsiteX5" fmla="*/ 312813 w 938734"/>
              <a:gd name="connsiteY5" fmla="*/ 209765 h 1011237"/>
              <a:gd name="connsiteX6" fmla="*/ 81484 w 938734"/>
              <a:gd name="connsiteY6" fmla="*/ 114300 h 1011237"/>
              <a:gd name="connsiteX7" fmla="*/ 33859 w 938734"/>
              <a:gd name="connsiteY7" fmla="*/ 161925 h 1011237"/>
              <a:gd name="connsiteX8" fmla="*/ 240180 w 938734"/>
              <a:gd name="connsiteY8" fmla="*/ 379243 h 1011237"/>
              <a:gd name="connsiteX9" fmla="*/ 5284 w 938734"/>
              <a:gd name="connsiteY9" fmla="*/ 504825 h 1011237"/>
              <a:gd name="connsiteX10" fmla="*/ 33859 w 938734"/>
              <a:gd name="connsiteY10" fmla="*/ 590550 h 1011237"/>
              <a:gd name="connsiteX11" fmla="*/ 288602 w 938734"/>
              <a:gd name="connsiteY11" fmla="*/ 476087 h 1011237"/>
              <a:gd name="connsiteX12" fmla="*/ 167209 w 938734"/>
              <a:gd name="connsiteY12" fmla="*/ 857250 h 1011237"/>
              <a:gd name="connsiteX13" fmla="*/ 224359 w 938734"/>
              <a:gd name="connsiteY13" fmla="*/ 933450 h 1011237"/>
              <a:gd name="connsiteX14" fmla="*/ 843484 w 938734"/>
              <a:gd name="connsiteY14" fmla="*/ 1009650 h 1011237"/>
              <a:gd name="connsiteX15" fmla="*/ 938734 w 938734"/>
              <a:gd name="connsiteY15" fmla="*/ 923925 h 1011237"/>
              <a:gd name="connsiteX16" fmla="*/ 833959 w 938734"/>
              <a:gd name="connsiteY16" fmla="*/ 276225 h 1011237"/>
              <a:gd name="connsiteX0" fmla="*/ 833959 w 945084"/>
              <a:gd name="connsiteY0" fmla="*/ 276225 h 1011237"/>
              <a:gd name="connsiteX1" fmla="*/ 662509 w 945084"/>
              <a:gd name="connsiteY1" fmla="*/ 180975 h 1011237"/>
              <a:gd name="connsiteX2" fmla="*/ 337024 w 945084"/>
              <a:gd name="connsiteY2" fmla="*/ 355032 h 1011237"/>
              <a:gd name="connsiteX3" fmla="*/ 500584 w 945084"/>
              <a:gd name="connsiteY3" fmla="*/ 19050 h 1011237"/>
              <a:gd name="connsiteX4" fmla="*/ 443434 w 945084"/>
              <a:gd name="connsiteY4" fmla="*/ 0 h 1011237"/>
              <a:gd name="connsiteX5" fmla="*/ 312813 w 945084"/>
              <a:gd name="connsiteY5" fmla="*/ 209765 h 1011237"/>
              <a:gd name="connsiteX6" fmla="*/ 81484 w 945084"/>
              <a:gd name="connsiteY6" fmla="*/ 114300 h 1011237"/>
              <a:gd name="connsiteX7" fmla="*/ 33859 w 945084"/>
              <a:gd name="connsiteY7" fmla="*/ 161925 h 1011237"/>
              <a:gd name="connsiteX8" fmla="*/ 240180 w 945084"/>
              <a:gd name="connsiteY8" fmla="*/ 379243 h 1011237"/>
              <a:gd name="connsiteX9" fmla="*/ 5284 w 945084"/>
              <a:gd name="connsiteY9" fmla="*/ 504825 h 1011237"/>
              <a:gd name="connsiteX10" fmla="*/ 33859 w 945084"/>
              <a:gd name="connsiteY10" fmla="*/ 590550 h 1011237"/>
              <a:gd name="connsiteX11" fmla="*/ 288602 w 945084"/>
              <a:gd name="connsiteY11" fmla="*/ 476087 h 1011237"/>
              <a:gd name="connsiteX12" fmla="*/ 167209 w 945084"/>
              <a:gd name="connsiteY12" fmla="*/ 857250 h 1011237"/>
              <a:gd name="connsiteX13" fmla="*/ 224359 w 945084"/>
              <a:gd name="connsiteY13" fmla="*/ 933450 h 1011237"/>
              <a:gd name="connsiteX14" fmla="*/ 843484 w 945084"/>
              <a:gd name="connsiteY14" fmla="*/ 1009650 h 1011237"/>
              <a:gd name="connsiteX15" fmla="*/ 833959 w 945084"/>
              <a:gd name="connsiteY15" fmla="*/ 276225 h 1011237"/>
              <a:gd name="connsiteX0" fmla="*/ 833959 w 833959"/>
              <a:gd name="connsiteY0" fmla="*/ 276225 h 933450"/>
              <a:gd name="connsiteX1" fmla="*/ 662509 w 833959"/>
              <a:gd name="connsiteY1" fmla="*/ 180975 h 933450"/>
              <a:gd name="connsiteX2" fmla="*/ 337024 w 833959"/>
              <a:gd name="connsiteY2" fmla="*/ 355032 h 933450"/>
              <a:gd name="connsiteX3" fmla="*/ 500584 w 833959"/>
              <a:gd name="connsiteY3" fmla="*/ 19050 h 933450"/>
              <a:gd name="connsiteX4" fmla="*/ 443434 w 833959"/>
              <a:gd name="connsiteY4" fmla="*/ 0 h 933450"/>
              <a:gd name="connsiteX5" fmla="*/ 312813 w 833959"/>
              <a:gd name="connsiteY5" fmla="*/ 209765 h 933450"/>
              <a:gd name="connsiteX6" fmla="*/ 81484 w 833959"/>
              <a:gd name="connsiteY6" fmla="*/ 114300 h 933450"/>
              <a:gd name="connsiteX7" fmla="*/ 33859 w 833959"/>
              <a:gd name="connsiteY7" fmla="*/ 161925 h 933450"/>
              <a:gd name="connsiteX8" fmla="*/ 240180 w 833959"/>
              <a:gd name="connsiteY8" fmla="*/ 379243 h 933450"/>
              <a:gd name="connsiteX9" fmla="*/ 5284 w 833959"/>
              <a:gd name="connsiteY9" fmla="*/ 504825 h 933450"/>
              <a:gd name="connsiteX10" fmla="*/ 33859 w 833959"/>
              <a:gd name="connsiteY10" fmla="*/ 590550 h 933450"/>
              <a:gd name="connsiteX11" fmla="*/ 288602 w 833959"/>
              <a:gd name="connsiteY11" fmla="*/ 476087 h 933450"/>
              <a:gd name="connsiteX12" fmla="*/ 167209 w 833959"/>
              <a:gd name="connsiteY12" fmla="*/ 857250 h 933450"/>
              <a:gd name="connsiteX13" fmla="*/ 224359 w 833959"/>
              <a:gd name="connsiteY13" fmla="*/ 933450 h 933450"/>
              <a:gd name="connsiteX14" fmla="*/ 833959 w 833959"/>
              <a:gd name="connsiteY14" fmla="*/ 276225 h 9334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240180 w 833959"/>
              <a:gd name="connsiteY8" fmla="*/ 379243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88602 w 833959"/>
              <a:gd name="connsiteY11" fmla="*/ 476087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240180 w 833959"/>
              <a:gd name="connsiteY8" fmla="*/ 379243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167546 w 833959"/>
              <a:gd name="connsiteY8" fmla="*/ 355032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94913 w 833959"/>
              <a:gd name="connsiteY6" fmla="*/ 64499 h 857250"/>
              <a:gd name="connsiteX7" fmla="*/ 33859 w 833959"/>
              <a:gd name="connsiteY7" fmla="*/ 161925 h 857250"/>
              <a:gd name="connsiteX8" fmla="*/ 167546 w 833959"/>
              <a:gd name="connsiteY8" fmla="*/ 355032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50177 w 850177"/>
              <a:gd name="connsiteY0" fmla="*/ 276225 h 857250"/>
              <a:gd name="connsiteX1" fmla="*/ 678727 w 850177"/>
              <a:gd name="connsiteY1" fmla="*/ 180975 h 857250"/>
              <a:gd name="connsiteX2" fmla="*/ 353242 w 850177"/>
              <a:gd name="connsiteY2" fmla="*/ 355032 h 857250"/>
              <a:gd name="connsiteX3" fmla="*/ 516802 w 850177"/>
              <a:gd name="connsiteY3" fmla="*/ 19050 h 857250"/>
              <a:gd name="connsiteX4" fmla="*/ 459652 w 850177"/>
              <a:gd name="connsiteY4" fmla="*/ 0 h 857250"/>
              <a:gd name="connsiteX5" fmla="*/ 329031 w 850177"/>
              <a:gd name="connsiteY5" fmla="*/ 209765 h 857250"/>
              <a:gd name="connsiteX6" fmla="*/ 111131 w 850177"/>
              <a:gd name="connsiteY6" fmla="*/ 64499 h 857250"/>
              <a:gd name="connsiteX7" fmla="*/ 14287 w 850177"/>
              <a:gd name="connsiteY7" fmla="*/ 161343 h 857250"/>
              <a:gd name="connsiteX8" fmla="*/ 183764 w 850177"/>
              <a:gd name="connsiteY8" fmla="*/ 355032 h 857250"/>
              <a:gd name="connsiteX9" fmla="*/ 21502 w 850177"/>
              <a:gd name="connsiteY9" fmla="*/ 504825 h 857250"/>
              <a:gd name="connsiteX10" fmla="*/ 50077 w 850177"/>
              <a:gd name="connsiteY10" fmla="*/ 590550 h 857250"/>
              <a:gd name="connsiteX11" fmla="*/ 232187 w 850177"/>
              <a:gd name="connsiteY11" fmla="*/ 548720 h 857250"/>
              <a:gd name="connsiteX12" fmla="*/ 183427 w 850177"/>
              <a:gd name="connsiteY12" fmla="*/ 857250 h 857250"/>
              <a:gd name="connsiteX13" fmla="*/ 498508 w 850177"/>
              <a:gd name="connsiteY13" fmla="*/ 476087 h 857250"/>
              <a:gd name="connsiteX14" fmla="*/ 850177 w 850177"/>
              <a:gd name="connsiteY14" fmla="*/ 276225 h 857250"/>
              <a:gd name="connsiteX0" fmla="*/ 884940 w 884940"/>
              <a:gd name="connsiteY0" fmla="*/ 276225 h 857250"/>
              <a:gd name="connsiteX1" fmla="*/ 713490 w 884940"/>
              <a:gd name="connsiteY1" fmla="*/ 180975 h 857250"/>
              <a:gd name="connsiteX2" fmla="*/ 388005 w 884940"/>
              <a:gd name="connsiteY2" fmla="*/ 355032 h 857250"/>
              <a:gd name="connsiteX3" fmla="*/ 551565 w 884940"/>
              <a:gd name="connsiteY3" fmla="*/ 19050 h 857250"/>
              <a:gd name="connsiteX4" fmla="*/ 494415 w 884940"/>
              <a:gd name="connsiteY4" fmla="*/ 0 h 857250"/>
              <a:gd name="connsiteX5" fmla="*/ 363794 w 884940"/>
              <a:gd name="connsiteY5" fmla="*/ 209765 h 857250"/>
              <a:gd name="connsiteX6" fmla="*/ 145894 w 884940"/>
              <a:gd name="connsiteY6" fmla="*/ 64499 h 857250"/>
              <a:gd name="connsiteX7" fmla="*/ 49050 w 884940"/>
              <a:gd name="connsiteY7" fmla="*/ 161343 h 857250"/>
              <a:gd name="connsiteX8" fmla="*/ 218527 w 884940"/>
              <a:gd name="connsiteY8" fmla="*/ 355032 h 857250"/>
              <a:gd name="connsiteX9" fmla="*/ 56265 w 884940"/>
              <a:gd name="connsiteY9" fmla="*/ 504825 h 857250"/>
              <a:gd name="connsiteX10" fmla="*/ 84840 w 884940"/>
              <a:gd name="connsiteY10" fmla="*/ 590550 h 857250"/>
              <a:gd name="connsiteX11" fmla="*/ 266950 w 884940"/>
              <a:gd name="connsiteY11" fmla="*/ 548720 h 857250"/>
              <a:gd name="connsiteX12" fmla="*/ 218190 w 884940"/>
              <a:gd name="connsiteY12" fmla="*/ 857250 h 857250"/>
              <a:gd name="connsiteX13" fmla="*/ 533271 w 884940"/>
              <a:gd name="connsiteY13" fmla="*/ 476087 h 857250"/>
              <a:gd name="connsiteX14" fmla="*/ 884940 w 884940"/>
              <a:gd name="connsiteY14" fmla="*/ 276225 h 857250"/>
              <a:gd name="connsiteX0" fmla="*/ 884940 w 884940"/>
              <a:gd name="connsiteY0" fmla="*/ 276225 h 857250"/>
              <a:gd name="connsiteX1" fmla="*/ 713490 w 884940"/>
              <a:gd name="connsiteY1" fmla="*/ 180975 h 857250"/>
              <a:gd name="connsiteX2" fmla="*/ 388005 w 884940"/>
              <a:gd name="connsiteY2" fmla="*/ 355032 h 857250"/>
              <a:gd name="connsiteX3" fmla="*/ 551565 w 884940"/>
              <a:gd name="connsiteY3" fmla="*/ 19050 h 857250"/>
              <a:gd name="connsiteX4" fmla="*/ 494415 w 884940"/>
              <a:gd name="connsiteY4" fmla="*/ 0 h 857250"/>
              <a:gd name="connsiteX5" fmla="*/ 363794 w 884940"/>
              <a:gd name="connsiteY5" fmla="*/ 209765 h 857250"/>
              <a:gd name="connsiteX6" fmla="*/ 145894 w 884940"/>
              <a:gd name="connsiteY6" fmla="*/ 64499 h 857250"/>
              <a:gd name="connsiteX7" fmla="*/ 49050 w 884940"/>
              <a:gd name="connsiteY7" fmla="*/ 161343 h 857250"/>
              <a:gd name="connsiteX8" fmla="*/ 218527 w 884940"/>
              <a:gd name="connsiteY8" fmla="*/ 355032 h 857250"/>
              <a:gd name="connsiteX9" fmla="*/ 56265 w 884940"/>
              <a:gd name="connsiteY9" fmla="*/ 504825 h 857250"/>
              <a:gd name="connsiteX10" fmla="*/ 84840 w 884940"/>
              <a:gd name="connsiteY10" fmla="*/ 590550 h 857250"/>
              <a:gd name="connsiteX11" fmla="*/ 266950 w 884940"/>
              <a:gd name="connsiteY11" fmla="*/ 548720 h 857250"/>
              <a:gd name="connsiteX12" fmla="*/ 218190 w 884940"/>
              <a:gd name="connsiteY12" fmla="*/ 857250 h 857250"/>
              <a:gd name="connsiteX13" fmla="*/ 533271 w 884940"/>
              <a:gd name="connsiteY13" fmla="*/ 476087 h 857250"/>
              <a:gd name="connsiteX14" fmla="*/ 884940 w 884940"/>
              <a:gd name="connsiteY14" fmla="*/ 276225 h 857250"/>
              <a:gd name="connsiteX0" fmla="*/ 884940 w 884940"/>
              <a:gd name="connsiteY0" fmla="*/ 281386 h 862411"/>
              <a:gd name="connsiteX1" fmla="*/ 713490 w 884940"/>
              <a:gd name="connsiteY1" fmla="*/ 186136 h 862411"/>
              <a:gd name="connsiteX2" fmla="*/ 388005 w 884940"/>
              <a:gd name="connsiteY2" fmla="*/ 360193 h 862411"/>
              <a:gd name="connsiteX3" fmla="*/ 551565 w 884940"/>
              <a:gd name="connsiteY3" fmla="*/ 24211 h 862411"/>
              <a:gd name="connsiteX4" fmla="*/ 363794 w 884940"/>
              <a:gd name="connsiteY4" fmla="*/ 214926 h 862411"/>
              <a:gd name="connsiteX5" fmla="*/ 145894 w 884940"/>
              <a:gd name="connsiteY5" fmla="*/ 69660 h 862411"/>
              <a:gd name="connsiteX6" fmla="*/ 49050 w 884940"/>
              <a:gd name="connsiteY6" fmla="*/ 166504 h 862411"/>
              <a:gd name="connsiteX7" fmla="*/ 218527 w 884940"/>
              <a:gd name="connsiteY7" fmla="*/ 360193 h 862411"/>
              <a:gd name="connsiteX8" fmla="*/ 56265 w 884940"/>
              <a:gd name="connsiteY8" fmla="*/ 509986 h 862411"/>
              <a:gd name="connsiteX9" fmla="*/ 84840 w 884940"/>
              <a:gd name="connsiteY9" fmla="*/ 595711 h 862411"/>
              <a:gd name="connsiteX10" fmla="*/ 266950 w 884940"/>
              <a:gd name="connsiteY10" fmla="*/ 553881 h 862411"/>
              <a:gd name="connsiteX11" fmla="*/ 218190 w 884940"/>
              <a:gd name="connsiteY11" fmla="*/ 862411 h 862411"/>
              <a:gd name="connsiteX12" fmla="*/ 533271 w 884940"/>
              <a:gd name="connsiteY12" fmla="*/ 481248 h 862411"/>
              <a:gd name="connsiteX13" fmla="*/ 884940 w 884940"/>
              <a:gd name="connsiteY13" fmla="*/ 281386 h 862411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388005 w 884940"/>
              <a:gd name="connsiteY2" fmla="*/ 453835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388005 w 884940"/>
              <a:gd name="connsiteY2" fmla="*/ 453835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412216 w 884940"/>
              <a:gd name="connsiteY2" fmla="*/ 429624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412216 w 884940"/>
              <a:gd name="connsiteY2" fmla="*/ 429624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84840 w 884940"/>
              <a:gd name="connsiteY8" fmla="*/ 689353 h 956053"/>
              <a:gd name="connsiteX9" fmla="*/ 266950 w 884940"/>
              <a:gd name="connsiteY9" fmla="*/ 647523 h 956053"/>
              <a:gd name="connsiteX10" fmla="*/ 218190 w 884940"/>
              <a:gd name="connsiteY10" fmla="*/ 956053 h 956053"/>
              <a:gd name="connsiteX11" fmla="*/ 533271 w 884940"/>
              <a:gd name="connsiteY11" fmla="*/ 574890 h 956053"/>
              <a:gd name="connsiteX12" fmla="*/ 884940 w 884940"/>
              <a:gd name="connsiteY12" fmla="*/ 375028 h 956053"/>
              <a:gd name="connsiteX0" fmla="*/ 1167758 w 1167758"/>
              <a:gd name="connsiteY0" fmla="*/ 375028 h 956053"/>
              <a:gd name="connsiteX1" fmla="*/ 996308 w 1167758"/>
              <a:gd name="connsiteY1" fmla="*/ 279778 h 956053"/>
              <a:gd name="connsiteX2" fmla="*/ 695034 w 1167758"/>
              <a:gd name="connsiteY2" fmla="*/ 429624 h 956053"/>
              <a:gd name="connsiteX3" fmla="*/ 834383 w 1167758"/>
              <a:gd name="connsiteY3" fmla="*/ 117853 h 956053"/>
              <a:gd name="connsiteX4" fmla="*/ 646612 w 1167758"/>
              <a:gd name="connsiteY4" fmla="*/ 308568 h 956053"/>
              <a:gd name="connsiteX5" fmla="*/ 428712 w 1167758"/>
              <a:gd name="connsiteY5" fmla="*/ 163302 h 956053"/>
              <a:gd name="connsiteX6" fmla="*/ 331868 w 1167758"/>
              <a:gd name="connsiteY6" fmla="*/ 260146 h 956053"/>
              <a:gd name="connsiteX7" fmla="*/ 501345 w 1167758"/>
              <a:gd name="connsiteY7" fmla="*/ 453835 h 956053"/>
              <a:gd name="connsiteX8" fmla="*/ 367658 w 1167758"/>
              <a:gd name="connsiteY8" fmla="*/ 689353 h 956053"/>
              <a:gd name="connsiteX9" fmla="*/ 549768 w 1167758"/>
              <a:gd name="connsiteY9" fmla="*/ 647523 h 956053"/>
              <a:gd name="connsiteX10" fmla="*/ 501008 w 1167758"/>
              <a:gd name="connsiteY10" fmla="*/ 956053 h 956053"/>
              <a:gd name="connsiteX11" fmla="*/ 816089 w 1167758"/>
              <a:gd name="connsiteY11" fmla="*/ 574890 h 956053"/>
              <a:gd name="connsiteX12" fmla="*/ 1167758 w 1167758"/>
              <a:gd name="connsiteY12" fmla="*/ 375028 h 956053"/>
              <a:gd name="connsiteX0" fmla="*/ 1167758 w 1167758"/>
              <a:gd name="connsiteY0" fmla="*/ 375028 h 956053"/>
              <a:gd name="connsiteX1" fmla="*/ 996308 w 1167758"/>
              <a:gd name="connsiteY1" fmla="*/ 279778 h 956053"/>
              <a:gd name="connsiteX2" fmla="*/ 695034 w 1167758"/>
              <a:gd name="connsiteY2" fmla="*/ 429624 h 956053"/>
              <a:gd name="connsiteX3" fmla="*/ 834383 w 1167758"/>
              <a:gd name="connsiteY3" fmla="*/ 117853 h 956053"/>
              <a:gd name="connsiteX4" fmla="*/ 646612 w 1167758"/>
              <a:gd name="connsiteY4" fmla="*/ 308568 h 956053"/>
              <a:gd name="connsiteX5" fmla="*/ 428712 w 1167758"/>
              <a:gd name="connsiteY5" fmla="*/ 163302 h 956053"/>
              <a:gd name="connsiteX6" fmla="*/ 331868 w 1167758"/>
              <a:gd name="connsiteY6" fmla="*/ 260146 h 956053"/>
              <a:gd name="connsiteX7" fmla="*/ 501345 w 1167758"/>
              <a:gd name="connsiteY7" fmla="*/ 453835 h 956053"/>
              <a:gd name="connsiteX8" fmla="*/ 367658 w 1167758"/>
              <a:gd name="connsiteY8" fmla="*/ 689353 h 956053"/>
              <a:gd name="connsiteX9" fmla="*/ 549768 w 1167758"/>
              <a:gd name="connsiteY9" fmla="*/ 647523 h 956053"/>
              <a:gd name="connsiteX10" fmla="*/ 501008 w 1167758"/>
              <a:gd name="connsiteY10" fmla="*/ 956053 h 956053"/>
              <a:gd name="connsiteX11" fmla="*/ 816089 w 1167758"/>
              <a:gd name="connsiteY11" fmla="*/ 574890 h 956053"/>
              <a:gd name="connsiteX12" fmla="*/ 1167758 w 1167758"/>
              <a:gd name="connsiteY12" fmla="*/ 375028 h 956053"/>
              <a:gd name="connsiteX0" fmla="*/ 1167758 w 1167758"/>
              <a:gd name="connsiteY0" fmla="*/ 375028 h 865423"/>
              <a:gd name="connsiteX1" fmla="*/ 996308 w 1167758"/>
              <a:gd name="connsiteY1" fmla="*/ 279778 h 865423"/>
              <a:gd name="connsiteX2" fmla="*/ 695034 w 1167758"/>
              <a:gd name="connsiteY2" fmla="*/ 429624 h 865423"/>
              <a:gd name="connsiteX3" fmla="*/ 834383 w 1167758"/>
              <a:gd name="connsiteY3" fmla="*/ 117853 h 865423"/>
              <a:gd name="connsiteX4" fmla="*/ 646612 w 1167758"/>
              <a:gd name="connsiteY4" fmla="*/ 308568 h 865423"/>
              <a:gd name="connsiteX5" fmla="*/ 428712 w 1167758"/>
              <a:gd name="connsiteY5" fmla="*/ 163302 h 865423"/>
              <a:gd name="connsiteX6" fmla="*/ 331868 w 1167758"/>
              <a:gd name="connsiteY6" fmla="*/ 260146 h 865423"/>
              <a:gd name="connsiteX7" fmla="*/ 501345 w 1167758"/>
              <a:gd name="connsiteY7" fmla="*/ 453835 h 865423"/>
              <a:gd name="connsiteX8" fmla="*/ 367658 w 1167758"/>
              <a:gd name="connsiteY8" fmla="*/ 689353 h 865423"/>
              <a:gd name="connsiteX9" fmla="*/ 549768 w 1167758"/>
              <a:gd name="connsiteY9" fmla="*/ 647523 h 865423"/>
              <a:gd name="connsiteX10" fmla="*/ 622401 w 1167758"/>
              <a:gd name="connsiteY10" fmla="*/ 865423 h 865423"/>
              <a:gd name="connsiteX11" fmla="*/ 816089 w 1167758"/>
              <a:gd name="connsiteY11" fmla="*/ 574890 h 865423"/>
              <a:gd name="connsiteX12" fmla="*/ 1167758 w 1167758"/>
              <a:gd name="connsiteY12" fmla="*/ 375028 h 865423"/>
              <a:gd name="connsiteX0" fmla="*/ 1167758 w 1167758"/>
              <a:gd name="connsiteY0" fmla="*/ 375028 h 938056"/>
              <a:gd name="connsiteX1" fmla="*/ 996308 w 1167758"/>
              <a:gd name="connsiteY1" fmla="*/ 279778 h 938056"/>
              <a:gd name="connsiteX2" fmla="*/ 695034 w 1167758"/>
              <a:gd name="connsiteY2" fmla="*/ 429624 h 938056"/>
              <a:gd name="connsiteX3" fmla="*/ 834383 w 1167758"/>
              <a:gd name="connsiteY3" fmla="*/ 117853 h 938056"/>
              <a:gd name="connsiteX4" fmla="*/ 646612 w 1167758"/>
              <a:gd name="connsiteY4" fmla="*/ 308568 h 938056"/>
              <a:gd name="connsiteX5" fmla="*/ 428712 w 1167758"/>
              <a:gd name="connsiteY5" fmla="*/ 163302 h 938056"/>
              <a:gd name="connsiteX6" fmla="*/ 331868 w 1167758"/>
              <a:gd name="connsiteY6" fmla="*/ 260146 h 938056"/>
              <a:gd name="connsiteX7" fmla="*/ 501345 w 1167758"/>
              <a:gd name="connsiteY7" fmla="*/ 453835 h 938056"/>
              <a:gd name="connsiteX8" fmla="*/ 367658 w 1167758"/>
              <a:gd name="connsiteY8" fmla="*/ 689353 h 938056"/>
              <a:gd name="connsiteX9" fmla="*/ 549768 w 1167758"/>
              <a:gd name="connsiteY9" fmla="*/ 647523 h 938056"/>
              <a:gd name="connsiteX10" fmla="*/ 598190 w 1167758"/>
              <a:gd name="connsiteY10" fmla="*/ 938056 h 938056"/>
              <a:gd name="connsiteX11" fmla="*/ 816089 w 1167758"/>
              <a:gd name="connsiteY11" fmla="*/ 574890 h 938056"/>
              <a:gd name="connsiteX12" fmla="*/ 1167758 w 1167758"/>
              <a:gd name="connsiteY12" fmla="*/ 375028 h 938056"/>
              <a:gd name="connsiteX0" fmla="*/ 1167758 w 1167758"/>
              <a:gd name="connsiteY0" fmla="*/ 375028 h 938056"/>
              <a:gd name="connsiteX1" fmla="*/ 996308 w 1167758"/>
              <a:gd name="connsiteY1" fmla="*/ 279778 h 938056"/>
              <a:gd name="connsiteX2" fmla="*/ 695034 w 1167758"/>
              <a:gd name="connsiteY2" fmla="*/ 429624 h 938056"/>
              <a:gd name="connsiteX3" fmla="*/ 834383 w 1167758"/>
              <a:gd name="connsiteY3" fmla="*/ 117853 h 938056"/>
              <a:gd name="connsiteX4" fmla="*/ 646612 w 1167758"/>
              <a:gd name="connsiteY4" fmla="*/ 308568 h 938056"/>
              <a:gd name="connsiteX5" fmla="*/ 428712 w 1167758"/>
              <a:gd name="connsiteY5" fmla="*/ 163302 h 938056"/>
              <a:gd name="connsiteX6" fmla="*/ 331868 w 1167758"/>
              <a:gd name="connsiteY6" fmla="*/ 260146 h 938056"/>
              <a:gd name="connsiteX7" fmla="*/ 501345 w 1167758"/>
              <a:gd name="connsiteY7" fmla="*/ 453835 h 938056"/>
              <a:gd name="connsiteX8" fmla="*/ 367658 w 1167758"/>
              <a:gd name="connsiteY8" fmla="*/ 689353 h 938056"/>
              <a:gd name="connsiteX9" fmla="*/ 549768 w 1167758"/>
              <a:gd name="connsiteY9" fmla="*/ 647523 h 938056"/>
              <a:gd name="connsiteX10" fmla="*/ 598190 w 1167758"/>
              <a:gd name="connsiteY10" fmla="*/ 938056 h 938056"/>
              <a:gd name="connsiteX11" fmla="*/ 816089 w 1167758"/>
              <a:gd name="connsiteY11" fmla="*/ 574890 h 938056"/>
              <a:gd name="connsiteX12" fmla="*/ 1167758 w 1167758"/>
              <a:gd name="connsiteY12" fmla="*/ 375028 h 938056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49768 w 1167758"/>
              <a:gd name="connsiteY9" fmla="*/ 647523 h 996228"/>
              <a:gd name="connsiteX10" fmla="*/ 598190 w 1167758"/>
              <a:gd name="connsiteY10" fmla="*/ 938056 h 996228"/>
              <a:gd name="connsiteX11" fmla="*/ 816089 w 1167758"/>
              <a:gd name="connsiteY11" fmla="*/ 574890 h 996228"/>
              <a:gd name="connsiteX12" fmla="*/ 1167758 w 1167758"/>
              <a:gd name="connsiteY12" fmla="*/ 375028 h 996228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49768 w 1167758"/>
              <a:gd name="connsiteY9" fmla="*/ 647523 h 996228"/>
              <a:gd name="connsiteX10" fmla="*/ 598190 w 1167758"/>
              <a:gd name="connsiteY10" fmla="*/ 938056 h 996228"/>
              <a:gd name="connsiteX11" fmla="*/ 670824 w 1167758"/>
              <a:gd name="connsiteY11" fmla="*/ 502257 h 996228"/>
              <a:gd name="connsiteX12" fmla="*/ 1167758 w 1167758"/>
              <a:gd name="connsiteY12" fmla="*/ 375028 h 996228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73979 w 1167758"/>
              <a:gd name="connsiteY9" fmla="*/ 526468 h 996228"/>
              <a:gd name="connsiteX10" fmla="*/ 598190 w 1167758"/>
              <a:gd name="connsiteY10" fmla="*/ 938056 h 996228"/>
              <a:gd name="connsiteX11" fmla="*/ 670824 w 1167758"/>
              <a:gd name="connsiteY11" fmla="*/ 502257 h 996228"/>
              <a:gd name="connsiteX12" fmla="*/ 1167758 w 1167758"/>
              <a:gd name="connsiteY12" fmla="*/ 375028 h 996228"/>
              <a:gd name="connsiteX0" fmla="*/ 864512 w 1034408"/>
              <a:gd name="connsiteY0" fmla="*/ 574890 h 996228"/>
              <a:gd name="connsiteX1" fmla="*/ 996308 w 1034408"/>
              <a:gd name="connsiteY1" fmla="*/ 279778 h 996228"/>
              <a:gd name="connsiteX2" fmla="*/ 695034 w 1034408"/>
              <a:gd name="connsiteY2" fmla="*/ 429624 h 996228"/>
              <a:gd name="connsiteX3" fmla="*/ 834383 w 1034408"/>
              <a:gd name="connsiteY3" fmla="*/ 117853 h 996228"/>
              <a:gd name="connsiteX4" fmla="*/ 646612 w 1034408"/>
              <a:gd name="connsiteY4" fmla="*/ 308568 h 996228"/>
              <a:gd name="connsiteX5" fmla="*/ 428712 w 1034408"/>
              <a:gd name="connsiteY5" fmla="*/ 163302 h 996228"/>
              <a:gd name="connsiteX6" fmla="*/ 331868 w 1034408"/>
              <a:gd name="connsiteY6" fmla="*/ 260146 h 996228"/>
              <a:gd name="connsiteX7" fmla="*/ 501345 w 1034408"/>
              <a:gd name="connsiteY7" fmla="*/ 453835 h 996228"/>
              <a:gd name="connsiteX8" fmla="*/ 367658 w 1034408"/>
              <a:gd name="connsiteY8" fmla="*/ 689353 h 996228"/>
              <a:gd name="connsiteX9" fmla="*/ 573979 w 1034408"/>
              <a:gd name="connsiteY9" fmla="*/ 526468 h 996228"/>
              <a:gd name="connsiteX10" fmla="*/ 598190 w 1034408"/>
              <a:gd name="connsiteY10" fmla="*/ 938056 h 996228"/>
              <a:gd name="connsiteX11" fmla="*/ 670824 w 1034408"/>
              <a:gd name="connsiteY11" fmla="*/ 502257 h 996228"/>
              <a:gd name="connsiteX12" fmla="*/ 864512 w 1034408"/>
              <a:gd name="connsiteY12" fmla="*/ 574890 h 996228"/>
              <a:gd name="connsiteX0" fmla="*/ 864512 w 1004749"/>
              <a:gd name="connsiteY0" fmla="*/ 574890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864512 w 1004749"/>
              <a:gd name="connsiteY11" fmla="*/ 574890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912935 w 1004749"/>
              <a:gd name="connsiteY11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912935 w 1004749"/>
              <a:gd name="connsiteY11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331868 w 1004749"/>
              <a:gd name="connsiteY4" fmla="*/ 260146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210814 w 1004749"/>
              <a:gd name="connsiteY4" fmla="*/ 42247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210814 w 1004749"/>
              <a:gd name="connsiteY4" fmla="*/ 42247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605919 h 1124101"/>
              <a:gd name="connsiteX1" fmla="*/ 695034 w 1004749"/>
              <a:gd name="connsiteY1" fmla="*/ 557497 h 1124101"/>
              <a:gd name="connsiteX2" fmla="*/ 834383 w 1004749"/>
              <a:gd name="connsiteY2" fmla="*/ 245726 h 1124101"/>
              <a:gd name="connsiteX3" fmla="*/ 646612 w 1004749"/>
              <a:gd name="connsiteY3" fmla="*/ 436441 h 1124101"/>
              <a:gd name="connsiteX4" fmla="*/ 210814 w 1004749"/>
              <a:gd name="connsiteY4" fmla="*/ 170120 h 1124101"/>
              <a:gd name="connsiteX5" fmla="*/ 501345 w 1004749"/>
              <a:gd name="connsiteY5" fmla="*/ 581708 h 1124101"/>
              <a:gd name="connsiteX6" fmla="*/ 367658 w 1004749"/>
              <a:gd name="connsiteY6" fmla="*/ 817226 h 1124101"/>
              <a:gd name="connsiteX7" fmla="*/ 573979 w 1004749"/>
              <a:gd name="connsiteY7" fmla="*/ 654341 h 1124101"/>
              <a:gd name="connsiteX8" fmla="*/ 598190 w 1004749"/>
              <a:gd name="connsiteY8" fmla="*/ 1065929 h 1124101"/>
              <a:gd name="connsiteX9" fmla="*/ 670824 w 1004749"/>
              <a:gd name="connsiteY9" fmla="*/ 630130 h 1124101"/>
              <a:gd name="connsiteX10" fmla="*/ 912935 w 1004749"/>
              <a:gd name="connsiteY10" fmla="*/ 605919 h 1124101"/>
              <a:gd name="connsiteX0" fmla="*/ 912935 w 1004749"/>
              <a:gd name="connsiteY0" fmla="*/ 581708 h 1099890"/>
              <a:gd name="connsiteX1" fmla="*/ 695034 w 1004749"/>
              <a:gd name="connsiteY1" fmla="*/ 533286 h 1099890"/>
              <a:gd name="connsiteX2" fmla="*/ 834383 w 1004749"/>
              <a:gd name="connsiteY2" fmla="*/ 221515 h 1099890"/>
              <a:gd name="connsiteX3" fmla="*/ 646612 w 1004749"/>
              <a:gd name="connsiteY3" fmla="*/ 412230 h 1099890"/>
              <a:gd name="connsiteX4" fmla="*/ 259236 w 1004749"/>
              <a:gd name="connsiteY4" fmla="*/ 170120 h 1099890"/>
              <a:gd name="connsiteX5" fmla="*/ 501345 w 1004749"/>
              <a:gd name="connsiteY5" fmla="*/ 557497 h 1099890"/>
              <a:gd name="connsiteX6" fmla="*/ 367658 w 1004749"/>
              <a:gd name="connsiteY6" fmla="*/ 793015 h 1099890"/>
              <a:gd name="connsiteX7" fmla="*/ 573979 w 1004749"/>
              <a:gd name="connsiteY7" fmla="*/ 630130 h 1099890"/>
              <a:gd name="connsiteX8" fmla="*/ 598190 w 1004749"/>
              <a:gd name="connsiteY8" fmla="*/ 1041718 h 1099890"/>
              <a:gd name="connsiteX9" fmla="*/ 670824 w 1004749"/>
              <a:gd name="connsiteY9" fmla="*/ 605919 h 1099890"/>
              <a:gd name="connsiteX10" fmla="*/ 912935 w 1004749"/>
              <a:gd name="connsiteY10" fmla="*/ 581708 h 1099890"/>
              <a:gd name="connsiteX0" fmla="*/ 912935 w 1004749"/>
              <a:gd name="connsiteY0" fmla="*/ 581708 h 1099890"/>
              <a:gd name="connsiteX1" fmla="*/ 695034 w 1004749"/>
              <a:gd name="connsiteY1" fmla="*/ 533286 h 1099890"/>
              <a:gd name="connsiteX2" fmla="*/ 834383 w 1004749"/>
              <a:gd name="connsiteY2" fmla="*/ 221515 h 1099890"/>
              <a:gd name="connsiteX3" fmla="*/ 646612 w 1004749"/>
              <a:gd name="connsiteY3" fmla="*/ 412230 h 1099890"/>
              <a:gd name="connsiteX4" fmla="*/ 259236 w 1004749"/>
              <a:gd name="connsiteY4" fmla="*/ 170120 h 1099890"/>
              <a:gd name="connsiteX5" fmla="*/ 501345 w 1004749"/>
              <a:gd name="connsiteY5" fmla="*/ 557497 h 1099890"/>
              <a:gd name="connsiteX6" fmla="*/ 367658 w 1004749"/>
              <a:gd name="connsiteY6" fmla="*/ 793015 h 1099890"/>
              <a:gd name="connsiteX7" fmla="*/ 573979 w 1004749"/>
              <a:gd name="connsiteY7" fmla="*/ 630130 h 1099890"/>
              <a:gd name="connsiteX8" fmla="*/ 598190 w 1004749"/>
              <a:gd name="connsiteY8" fmla="*/ 1041718 h 1099890"/>
              <a:gd name="connsiteX9" fmla="*/ 670824 w 1004749"/>
              <a:gd name="connsiteY9" fmla="*/ 605919 h 1099890"/>
              <a:gd name="connsiteX10" fmla="*/ 912935 w 1004749"/>
              <a:gd name="connsiteY10" fmla="*/ 581708 h 1099890"/>
              <a:gd name="connsiteX0" fmla="*/ 912935 w 1004749"/>
              <a:gd name="connsiteY0" fmla="*/ 648195 h 1166377"/>
              <a:gd name="connsiteX1" fmla="*/ 695034 w 1004749"/>
              <a:gd name="connsiteY1" fmla="*/ 599773 h 1166377"/>
              <a:gd name="connsiteX2" fmla="*/ 834383 w 1004749"/>
              <a:gd name="connsiteY2" fmla="*/ 288002 h 1166377"/>
              <a:gd name="connsiteX3" fmla="*/ 646612 w 1004749"/>
              <a:gd name="connsiteY3" fmla="*/ 478717 h 1166377"/>
              <a:gd name="connsiteX4" fmla="*/ 259236 w 1004749"/>
              <a:gd name="connsiteY4" fmla="*/ 236607 h 1166377"/>
              <a:gd name="connsiteX5" fmla="*/ 501345 w 1004749"/>
              <a:gd name="connsiteY5" fmla="*/ 623984 h 1166377"/>
              <a:gd name="connsiteX6" fmla="*/ 367658 w 1004749"/>
              <a:gd name="connsiteY6" fmla="*/ 859502 h 1166377"/>
              <a:gd name="connsiteX7" fmla="*/ 573979 w 1004749"/>
              <a:gd name="connsiteY7" fmla="*/ 696617 h 1166377"/>
              <a:gd name="connsiteX8" fmla="*/ 598190 w 1004749"/>
              <a:gd name="connsiteY8" fmla="*/ 1108205 h 1166377"/>
              <a:gd name="connsiteX9" fmla="*/ 670824 w 1004749"/>
              <a:gd name="connsiteY9" fmla="*/ 672406 h 1166377"/>
              <a:gd name="connsiteX10" fmla="*/ 912935 w 1004749"/>
              <a:gd name="connsiteY10" fmla="*/ 648195 h 1166377"/>
              <a:gd name="connsiteX0" fmla="*/ 912935 w 1004749"/>
              <a:gd name="connsiteY0" fmla="*/ 648195 h 1166377"/>
              <a:gd name="connsiteX1" fmla="*/ 695034 w 1004749"/>
              <a:gd name="connsiteY1" fmla="*/ 599773 h 1166377"/>
              <a:gd name="connsiteX2" fmla="*/ 834383 w 1004749"/>
              <a:gd name="connsiteY2" fmla="*/ 288002 h 1166377"/>
              <a:gd name="connsiteX3" fmla="*/ 646612 w 1004749"/>
              <a:gd name="connsiteY3" fmla="*/ 478717 h 1166377"/>
              <a:gd name="connsiteX4" fmla="*/ 259236 w 1004749"/>
              <a:gd name="connsiteY4" fmla="*/ 236607 h 1166377"/>
              <a:gd name="connsiteX5" fmla="*/ 501345 w 1004749"/>
              <a:gd name="connsiteY5" fmla="*/ 623984 h 1166377"/>
              <a:gd name="connsiteX6" fmla="*/ 367658 w 1004749"/>
              <a:gd name="connsiteY6" fmla="*/ 859502 h 1166377"/>
              <a:gd name="connsiteX7" fmla="*/ 573979 w 1004749"/>
              <a:gd name="connsiteY7" fmla="*/ 696617 h 1166377"/>
              <a:gd name="connsiteX8" fmla="*/ 598190 w 1004749"/>
              <a:gd name="connsiteY8" fmla="*/ 1108205 h 1166377"/>
              <a:gd name="connsiteX9" fmla="*/ 670824 w 1004749"/>
              <a:gd name="connsiteY9" fmla="*/ 672406 h 1166377"/>
              <a:gd name="connsiteX10" fmla="*/ 912935 w 1004749"/>
              <a:gd name="connsiteY10" fmla="*/ 648195 h 1166377"/>
              <a:gd name="connsiteX0" fmla="*/ 912935 w 1004749"/>
              <a:gd name="connsiteY0" fmla="*/ 574795 h 1092977"/>
              <a:gd name="connsiteX1" fmla="*/ 695034 w 1004749"/>
              <a:gd name="connsiteY1" fmla="*/ 526373 h 1092977"/>
              <a:gd name="connsiteX2" fmla="*/ 834383 w 1004749"/>
              <a:gd name="connsiteY2" fmla="*/ 214602 h 1092977"/>
              <a:gd name="connsiteX3" fmla="*/ 646612 w 1004749"/>
              <a:gd name="connsiteY3" fmla="*/ 405317 h 1092977"/>
              <a:gd name="connsiteX4" fmla="*/ 259236 w 1004749"/>
              <a:gd name="connsiteY4" fmla="*/ 163207 h 1092977"/>
              <a:gd name="connsiteX5" fmla="*/ 501345 w 1004749"/>
              <a:gd name="connsiteY5" fmla="*/ 550584 h 1092977"/>
              <a:gd name="connsiteX6" fmla="*/ 367658 w 1004749"/>
              <a:gd name="connsiteY6" fmla="*/ 786102 h 1092977"/>
              <a:gd name="connsiteX7" fmla="*/ 573979 w 1004749"/>
              <a:gd name="connsiteY7" fmla="*/ 623217 h 1092977"/>
              <a:gd name="connsiteX8" fmla="*/ 598190 w 1004749"/>
              <a:gd name="connsiteY8" fmla="*/ 1034805 h 1092977"/>
              <a:gd name="connsiteX9" fmla="*/ 670824 w 1004749"/>
              <a:gd name="connsiteY9" fmla="*/ 599006 h 1092977"/>
              <a:gd name="connsiteX10" fmla="*/ 912935 w 1004749"/>
              <a:gd name="connsiteY10" fmla="*/ 574795 h 1092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4749" h="1092977">
                <a:moveTo>
                  <a:pt x="912935" y="574795"/>
                </a:moveTo>
                <a:cubicBezTo>
                  <a:pt x="993323" y="301239"/>
                  <a:pt x="700055" y="602546"/>
                  <a:pt x="695034" y="526373"/>
                </a:cubicBezTo>
                <a:cubicBezTo>
                  <a:pt x="661659" y="501341"/>
                  <a:pt x="1004749" y="347620"/>
                  <a:pt x="834383" y="214602"/>
                </a:cubicBezTo>
                <a:cubicBezTo>
                  <a:pt x="532768" y="96749"/>
                  <a:pt x="714224" y="397742"/>
                  <a:pt x="646612" y="405317"/>
                </a:cubicBezTo>
                <a:cubicBezTo>
                  <a:pt x="562860" y="429032"/>
                  <a:pt x="554247" y="0"/>
                  <a:pt x="259236" y="163207"/>
                </a:cubicBezTo>
                <a:cubicBezTo>
                  <a:pt x="34455" y="505286"/>
                  <a:pt x="506108" y="493434"/>
                  <a:pt x="501345" y="550584"/>
                </a:cubicBezTo>
                <a:cubicBezTo>
                  <a:pt x="507310" y="622118"/>
                  <a:pt x="0" y="583710"/>
                  <a:pt x="367658" y="786102"/>
                </a:cubicBezTo>
                <a:cubicBezTo>
                  <a:pt x="545812" y="743201"/>
                  <a:pt x="551754" y="578767"/>
                  <a:pt x="573979" y="623217"/>
                </a:cubicBezTo>
                <a:cubicBezTo>
                  <a:pt x="584693" y="646787"/>
                  <a:pt x="262016" y="984175"/>
                  <a:pt x="598190" y="1034805"/>
                </a:cubicBezTo>
                <a:cubicBezTo>
                  <a:pt x="912425" y="1092977"/>
                  <a:pt x="598191" y="720061"/>
                  <a:pt x="670824" y="599006"/>
                </a:cubicBezTo>
                <a:cubicBezTo>
                  <a:pt x="781949" y="502169"/>
                  <a:pt x="839910" y="700208"/>
                  <a:pt x="912935" y="574795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442913" y="2066925"/>
            <a:ext cx="373062" cy="26193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0" name="5-конечная звезда 79"/>
          <p:cNvSpPr/>
          <p:nvPr/>
        </p:nvSpPr>
        <p:spPr>
          <a:xfrm>
            <a:off x="430213" y="2654300"/>
            <a:ext cx="373062" cy="26193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Умножение 4"/>
          <p:cNvSpPr/>
          <p:nvPr/>
        </p:nvSpPr>
        <p:spPr>
          <a:xfrm>
            <a:off x="1222375" y="2152650"/>
            <a:ext cx="215900" cy="1571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6" name="Умножение 55"/>
          <p:cNvSpPr/>
          <p:nvPr/>
        </p:nvSpPr>
        <p:spPr>
          <a:xfrm>
            <a:off x="2081213" y="2162175"/>
            <a:ext cx="215900" cy="1571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7" name="Умножение 56"/>
          <p:cNvSpPr/>
          <p:nvPr/>
        </p:nvSpPr>
        <p:spPr>
          <a:xfrm>
            <a:off x="2493963" y="2162175"/>
            <a:ext cx="215900" cy="1571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8" name="Умножение 57"/>
          <p:cNvSpPr/>
          <p:nvPr/>
        </p:nvSpPr>
        <p:spPr>
          <a:xfrm>
            <a:off x="2890838" y="2171700"/>
            <a:ext cx="215900" cy="1571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0" name="Умножение 59"/>
          <p:cNvSpPr/>
          <p:nvPr/>
        </p:nvSpPr>
        <p:spPr>
          <a:xfrm>
            <a:off x="1112838" y="2693988"/>
            <a:ext cx="215900" cy="15716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" name="Умножение 60"/>
          <p:cNvSpPr/>
          <p:nvPr/>
        </p:nvSpPr>
        <p:spPr>
          <a:xfrm>
            <a:off x="1600200" y="2693988"/>
            <a:ext cx="215900" cy="15716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2" name="Умножение 61"/>
          <p:cNvSpPr/>
          <p:nvPr/>
        </p:nvSpPr>
        <p:spPr>
          <a:xfrm>
            <a:off x="2362200" y="2706688"/>
            <a:ext cx="215900" cy="15716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" name="Умножение 62"/>
          <p:cNvSpPr/>
          <p:nvPr/>
        </p:nvSpPr>
        <p:spPr>
          <a:xfrm>
            <a:off x="1144588" y="3227388"/>
            <a:ext cx="215900" cy="15716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4" name="Умножение 63"/>
          <p:cNvSpPr/>
          <p:nvPr/>
        </p:nvSpPr>
        <p:spPr>
          <a:xfrm>
            <a:off x="1585913" y="3219450"/>
            <a:ext cx="215900" cy="1571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1" name="5-конечная звезда 160"/>
          <p:cNvSpPr/>
          <p:nvPr/>
        </p:nvSpPr>
        <p:spPr>
          <a:xfrm>
            <a:off x="430213" y="3167063"/>
            <a:ext cx="373062" cy="26193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" name="Умножение 163"/>
          <p:cNvSpPr/>
          <p:nvPr/>
        </p:nvSpPr>
        <p:spPr>
          <a:xfrm>
            <a:off x="1978025" y="3219450"/>
            <a:ext cx="215900" cy="1571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5" name="Умножение 164"/>
          <p:cNvSpPr/>
          <p:nvPr/>
        </p:nvSpPr>
        <p:spPr>
          <a:xfrm>
            <a:off x="2528888" y="3219450"/>
            <a:ext cx="215900" cy="1571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6" name="5-конечная звезда 165"/>
          <p:cNvSpPr/>
          <p:nvPr/>
        </p:nvSpPr>
        <p:spPr>
          <a:xfrm>
            <a:off x="430213" y="3663950"/>
            <a:ext cx="373062" cy="26035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7" name="5-конечная звезда 166"/>
          <p:cNvSpPr/>
          <p:nvPr/>
        </p:nvSpPr>
        <p:spPr>
          <a:xfrm>
            <a:off x="442913" y="4292600"/>
            <a:ext cx="373062" cy="26193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8" name="Умножение 167"/>
          <p:cNvSpPr/>
          <p:nvPr/>
        </p:nvSpPr>
        <p:spPr>
          <a:xfrm>
            <a:off x="1708150" y="3784600"/>
            <a:ext cx="215900" cy="1571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9" name="Умножение 168"/>
          <p:cNvSpPr/>
          <p:nvPr/>
        </p:nvSpPr>
        <p:spPr>
          <a:xfrm>
            <a:off x="2933700" y="3776663"/>
            <a:ext cx="215900" cy="15716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0" name="Умножение 169"/>
          <p:cNvSpPr/>
          <p:nvPr/>
        </p:nvSpPr>
        <p:spPr>
          <a:xfrm>
            <a:off x="3835400" y="3768725"/>
            <a:ext cx="215900" cy="1555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1" name="Умножение 170"/>
          <p:cNvSpPr/>
          <p:nvPr/>
        </p:nvSpPr>
        <p:spPr>
          <a:xfrm>
            <a:off x="4237038" y="3768725"/>
            <a:ext cx="215900" cy="1555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2" name="Умножение 171"/>
          <p:cNvSpPr/>
          <p:nvPr/>
        </p:nvSpPr>
        <p:spPr>
          <a:xfrm>
            <a:off x="4951413" y="3800475"/>
            <a:ext cx="217487" cy="1571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4" name="5-конечная звезда 173"/>
          <p:cNvSpPr/>
          <p:nvPr/>
        </p:nvSpPr>
        <p:spPr>
          <a:xfrm>
            <a:off x="442913" y="4865688"/>
            <a:ext cx="373062" cy="26193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Т</a:t>
            </a:r>
          </a:p>
        </p:txBody>
      </p:sp>
      <p:sp>
        <p:nvSpPr>
          <p:cNvPr id="175" name="Умножение 174"/>
          <p:cNvSpPr/>
          <p:nvPr/>
        </p:nvSpPr>
        <p:spPr>
          <a:xfrm>
            <a:off x="1762125" y="4305300"/>
            <a:ext cx="215900" cy="1571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6" name="Умножение 175"/>
          <p:cNvSpPr/>
          <p:nvPr/>
        </p:nvSpPr>
        <p:spPr>
          <a:xfrm>
            <a:off x="3476625" y="4322763"/>
            <a:ext cx="215900" cy="15716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7" name="Умножение 176"/>
          <p:cNvSpPr/>
          <p:nvPr/>
        </p:nvSpPr>
        <p:spPr>
          <a:xfrm>
            <a:off x="2420938" y="4292600"/>
            <a:ext cx="215900" cy="1571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8" name="Умножение 177"/>
          <p:cNvSpPr/>
          <p:nvPr/>
        </p:nvSpPr>
        <p:spPr>
          <a:xfrm>
            <a:off x="3881438" y="4321175"/>
            <a:ext cx="215900" cy="15716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9" name="Умножение 178"/>
          <p:cNvSpPr/>
          <p:nvPr/>
        </p:nvSpPr>
        <p:spPr>
          <a:xfrm>
            <a:off x="5256213" y="4341813"/>
            <a:ext cx="217487" cy="1555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9"/>
          <p:cNvGrpSpPr/>
          <p:nvPr/>
        </p:nvGrpSpPr>
        <p:grpSpPr>
          <a:xfrm>
            <a:off x="87288" y="189382"/>
            <a:ext cx="8727207" cy="6597352"/>
            <a:chOff x="180000" y="116633"/>
            <a:chExt cx="8727207" cy="6597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grpSp>
          <p:nvGrpSpPr>
            <p:cNvPr id="3" name="Группа 80"/>
            <p:cNvGrpSpPr/>
            <p:nvPr/>
          </p:nvGrpSpPr>
          <p:grpSpPr>
            <a:xfrm>
              <a:off x="180000" y="180000"/>
              <a:ext cx="8727207" cy="6480000"/>
              <a:chOff x="180000" y="180000"/>
              <a:chExt cx="8727207" cy="6480000"/>
            </a:xfrm>
          </p:grpSpPr>
          <p:cxnSp>
            <p:nvCxnSpPr>
              <p:cNvPr id="108" name="Прямая соединительная линия 107"/>
              <p:cNvCxnSpPr/>
              <p:nvPr/>
            </p:nvCxnSpPr>
            <p:spPr>
              <a:xfrm>
                <a:off x="180000" y="63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Прямая соединительная линия 108"/>
              <p:cNvCxnSpPr/>
              <p:nvPr/>
            </p:nvCxnSpPr>
            <p:spPr>
              <a:xfrm>
                <a:off x="180000" y="59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единительная линия 109"/>
              <p:cNvCxnSpPr/>
              <p:nvPr/>
            </p:nvCxnSpPr>
            <p:spPr>
              <a:xfrm>
                <a:off x="180000" y="55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единительная линия 110"/>
              <p:cNvCxnSpPr/>
              <p:nvPr/>
            </p:nvCxnSpPr>
            <p:spPr>
              <a:xfrm>
                <a:off x="180000" y="52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единительная линия 111"/>
              <p:cNvCxnSpPr/>
              <p:nvPr/>
            </p:nvCxnSpPr>
            <p:spPr>
              <a:xfrm>
                <a:off x="180000" y="48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единительная линия 112"/>
              <p:cNvCxnSpPr/>
              <p:nvPr/>
            </p:nvCxnSpPr>
            <p:spPr>
              <a:xfrm>
                <a:off x="180000" y="45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единительная линия 113"/>
              <p:cNvCxnSpPr/>
              <p:nvPr/>
            </p:nvCxnSpPr>
            <p:spPr>
              <a:xfrm>
                <a:off x="180000" y="41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Прямая соединительная линия 114"/>
              <p:cNvCxnSpPr/>
              <p:nvPr/>
            </p:nvCxnSpPr>
            <p:spPr>
              <a:xfrm>
                <a:off x="180000" y="37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единительная линия 115"/>
              <p:cNvCxnSpPr/>
              <p:nvPr/>
            </p:nvCxnSpPr>
            <p:spPr>
              <a:xfrm>
                <a:off x="180000" y="34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единительная линия 116"/>
              <p:cNvCxnSpPr/>
              <p:nvPr/>
            </p:nvCxnSpPr>
            <p:spPr>
              <a:xfrm>
                <a:off x="180000" y="30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единительная линия 117"/>
              <p:cNvCxnSpPr/>
              <p:nvPr/>
            </p:nvCxnSpPr>
            <p:spPr>
              <a:xfrm>
                <a:off x="180000" y="27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Прямая соединительная линия 118"/>
              <p:cNvCxnSpPr/>
              <p:nvPr/>
            </p:nvCxnSpPr>
            <p:spPr>
              <a:xfrm>
                <a:off x="180000" y="23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Прямая соединительная линия 119"/>
              <p:cNvCxnSpPr/>
              <p:nvPr/>
            </p:nvCxnSpPr>
            <p:spPr>
              <a:xfrm>
                <a:off x="180000" y="19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Прямая соединительная линия 120"/>
              <p:cNvCxnSpPr/>
              <p:nvPr/>
            </p:nvCxnSpPr>
            <p:spPr>
              <a:xfrm>
                <a:off x="180000" y="16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121"/>
              <p:cNvCxnSpPr/>
              <p:nvPr/>
            </p:nvCxnSpPr>
            <p:spPr>
              <a:xfrm>
                <a:off x="180000" y="12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Прямая соединительная линия 122"/>
              <p:cNvCxnSpPr/>
              <p:nvPr/>
            </p:nvCxnSpPr>
            <p:spPr>
              <a:xfrm>
                <a:off x="180000" y="9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/>
              <p:cNvCxnSpPr/>
              <p:nvPr/>
            </p:nvCxnSpPr>
            <p:spPr>
              <a:xfrm>
                <a:off x="180000" y="5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>
                <a:off x="180000" y="1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Прямая соединительная линия 125"/>
              <p:cNvCxnSpPr/>
              <p:nvPr/>
            </p:nvCxnSpPr>
            <p:spPr>
              <a:xfrm>
                <a:off x="180000" y="66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Группа 81"/>
            <p:cNvGrpSpPr/>
            <p:nvPr/>
          </p:nvGrpSpPr>
          <p:grpSpPr>
            <a:xfrm>
              <a:off x="251521" y="116633"/>
              <a:ext cx="8640959" cy="6597352"/>
              <a:chOff x="251521" y="116633"/>
              <a:chExt cx="8640959" cy="6597352"/>
            </a:xfrm>
          </p:grpSpPr>
          <p:cxnSp>
            <p:nvCxnSpPr>
              <p:cNvPr id="83" name="Прямая соединительная линия 82"/>
              <p:cNvCxnSpPr/>
              <p:nvPr/>
            </p:nvCxnSpPr>
            <p:spPr>
              <a:xfrm rot="16200000">
                <a:off x="307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rot="16200000">
                <a:off x="271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rot="16200000">
                <a:off x="235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Прямая соединительная линия 85"/>
              <p:cNvCxnSpPr/>
              <p:nvPr/>
            </p:nvCxnSpPr>
            <p:spPr>
              <a:xfrm rot="16200000">
                <a:off x="199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/>
              <p:cNvCxnSpPr/>
              <p:nvPr/>
            </p:nvCxnSpPr>
            <p:spPr>
              <a:xfrm rot="16200000">
                <a:off x="163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 rot="16200000">
                <a:off x="127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 rot="16200000">
                <a:off x="91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Прямая соединительная линия 89"/>
              <p:cNvCxnSpPr/>
              <p:nvPr/>
            </p:nvCxnSpPr>
            <p:spPr>
              <a:xfrm rot="16200000">
                <a:off x="55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/>
              <p:cNvCxnSpPr/>
              <p:nvPr/>
            </p:nvCxnSpPr>
            <p:spPr>
              <a:xfrm rot="16200000">
                <a:off x="19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 rot="16200000">
                <a:off x="-16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 rot="16200000">
                <a:off x="-52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 rot="16200000">
                <a:off x="-88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Прямая соединительная линия 94"/>
              <p:cNvCxnSpPr/>
              <p:nvPr/>
            </p:nvCxnSpPr>
            <p:spPr>
              <a:xfrm rot="16200000">
                <a:off x="-124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Прямая соединительная линия 95"/>
              <p:cNvCxnSpPr/>
              <p:nvPr/>
            </p:nvCxnSpPr>
            <p:spPr>
              <a:xfrm rot="16200000">
                <a:off x="-160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единительная линия 96"/>
              <p:cNvCxnSpPr/>
              <p:nvPr/>
            </p:nvCxnSpPr>
            <p:spPr>
              <a:xfrm rot="16200000">
                <a:off x="-196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Прямая соединительная линия 97"/>
              <p:cNvCxnSpPr/>
              <p:nvPr/>
            </p:nvCxnSpPr>
            <p:spPr>
              <a:xfrm rot="16200000">
                <a:off x="-232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единительная линия 98"/>
              <p:cNvCxnSpPr/>
              <p:nvPr/>
            </p:nvCxnSpPr>
            <p:spPr>
              <a:xfrm rot="16200000">
                <a:off x="-268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/>
              <p:cNvCxnSpPr/>
              <p:nvPr/>
            </p:nvCxnSpPr>
            <p:spPr>
              <a:xfrm rot="16200000">
                <a:off x="-304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единительная линия 100"/>
              <p:cNvCxnSpPr/>
              <p:nvPr/>
            </p:nvCxnSpPr>
            <p:spPr>
              <a:xfrm rot="16200000">
                <a:off x="343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/>
              <p:cNvCxnSpPr/>
              <p:nvPr/>
            </p:nvCxnSpPr>
            <p:spPr>
              <a:xfrm rot="16200000">
                <a:off x="379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/>
              <p:cNvCxnSpPr/>
              <p:nvPr/>
            </p:nvCxnSpPr>
            <p:spPr>
              <a:xfrm rot="16200000">
                <a:off x="415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Прямая соединительная линия 103"/>
              <p:cNvCxnSpPr/>
              <p:nvPr/>
            </p:nvCxnSpPr>
            <p:spPr>
              <a:xfrm rot="16200000">
                <a:off x="451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/>
              <p:cNvCxnSpPr/>
              <p:nvPr/>
            </p:nvCxnSpPr>
            <p:spPr>
              <a:xfrm rot="16200000">
                <a:off x="487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Прямая соединительная линия 105"/>
              <p:cNvCxnSpPr/>
              <p:nvPr/>
            </p:nvCxnSpPr>
            <p:spPr>
              <a:xfrm rot="16200000">
                <a:off x="523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единительная линия 106"/>
              <p:cNvCxnSpPr/>
              <p:nvPr/>
            </p:nvCxnSpPr>
            <p:spPr>
              <a:xfrm rot="16200000">
                <a:off x="5593804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6" name="TextBox 65"/>
          <p:cNvSpPr txBox="1"/>
          <p:nvPr/>
        </p:nvSpPr>
        <p:spPr>
          <a:xfrm>
            <a:off x="359894" y="317086"/>
            <a:ext cx="7776864" cy="769441"/>
          </a:xfrm>
          <a:prstGeom prst="rect">
            <a:avLst/>
          </a:prstGeom>
          <a:solidFill>
            <a:srgbClr val="FFFFFF">
              <a:alpha val="52157"/>
            </a:srgb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Свойства одночленов.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78810" y="1901865"/>
            <a:ext cx="7868820" cy="3539430"/>
          </a:xfrm>
          <a:prstGeom prst="rect">
            <a:avLst/>
          </a:prstGeom>
          <a:solidFill>
            <a:srgbClr val="FFFFFF">
              <a:alpha val="61961"/>
            </a:srgb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Одночлен можно приводить к </a:t>
            </a:r>
            <a:r>
              <a:rPr lang="ru-RU" sz="32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стандартному виду</a:t>
            </a: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(это когда одночлен  имеет только один числовой множитель , записанный на первом месте, а каждая его буква участвует в его записи лишь один раз в виде некоторой его степени).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Например:3х-2у+4х=(3х+4х)-2у=7х-2у.</a:t>
            </a:r>
          </a:p>
        </p:txBody>
      </p:sp>
      <p:sp>
        <p:nvSpPr>
          <p:cNvPr id="68" name="Полилиния 67"/>
          <p:cNvSpPr/>
          <p:nvPr/>
        </p:nvSpPr>
        <p:spPr>
          <a:xfrm rot="4802796">
            <a:off x="7739063" y="5491162"/>
            <a:ext cx="954088" cy="1528763"/>
          </a:xfrm>
          <a:custGeom>
            <a:avLst/>
            <a:gdLst>
              <a:gd name="connsiteX0" fmla="*/ 723900 w 1019175"/>
              <a:gd name="connsiteY0" fmla="*/ 247650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39" fmla="*/ 790575 w 1019175"/>
              <a:gd name="connsiteY39" fmla="*/ 228600 h 1033570"/>
              <a:gd name="connsiteX40" fmla="*/ 723900 w 1019175"/>
              <a:gd name="connsiteY40" fmla="*/ 247650 h 1033570"/>
              <a:gd name="connsiteX0" fmla="*/ 790575 w 1019175"/>
              <a:gd name="connsiteY0" fmla="*/ 228600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39" fmla="*/ 790575 w 1019175"/>
              <a:gd name="connsiteY39" fmla="*/ 228600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38200 w 1019175"/>
              <a:gd name="connsiteY37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04875 w 1019175"/>
              <a:gd name="connsiteY35" fmla="*/ 361950 h 1033570"/>
              <a:gd name="connsiteX36" fmla="*/ 838200 w 1019175"/>
              <a:gd name="connsiteY36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62025 w 1019175"/>
              <a:gd name="connsiteY33" fmla="*/ 476250 h 1033570"/>
              <a:gd name="connsiteX34" fmla="*/ 904875 w 1019175"/>
              <a:gd name="connsiteY34" fmla="*/ 361950 h 1033570"/>
              <a:gd name="connsiteX35" fmla="*/ 838200 w 1019175"/>
              <a:gd name="connsiteY35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19175 w 1019175"/>
              <a:gd name="connsiteY30" fmla="*/ 695325 h 1033570"/>
              <a:gd name="connsiteX31" fmla="*/ 1000125 w 1019175"/>
              <a:gd name="connsiteY31" fmla="*/ 571500 h 1033570"/>
              <a:gd name="connsiteX32" fmla="*/ 962025 w 1019175"/>
              <a:gd name="connsiteY32" fmla="*/ 476250 h 1033570"/>
              <a:gd name="connsiteX33" fmla="*/ 904875 w 1019175"/>
              <a:gd name="connsiteY33" fmla="*/ 361950 h 1033570"/>
              <a:gd name="connsiteX34" fmla="*/ 838200 w 1019175"/>
              <a:gd name="connsiteY34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81075 w 1019175"/>
              <a:gd name="connsiteY28" fmla="*/ 809625 h 1033570"/>
              <a:gd name="connsiteX29" fmla="*/ 1019175 w 1019175"/>
              <a:gd name="connsiteY29" fmla="*/ 695325 h 1033570"/>
              <a:gd name="connsiteX30" fmla="*/ 1000125 w 1019175"/>
              <a:gd name="connsiteY30" fmla="*/ 571500 h 1033570"/>
              <a:gd name="connsiteX31" fmla="*/ 962025 w 1019175"/>
              <a:gd name="connsiteY31" fmla="*/ 476250 h 1033570"/>
              <a:gd name="connsiteX32" fmla="*/ 904875 w 1019175"/>
              <a:gd name="connsiteY32" fmla="*/ 361950 h 1033570"/>
              <a:gd name="connsiteX33" fmla="*/ 838200 w 1019175"/>
              <a:gd name="connsiteY33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942975 w 1019175"/>
              <a:gd name="connsiteY26" fmla="*/ 923925 h 1033570"/>
              <a:gd name="connsiteX27" fmla="*/ 981075 w 1019175"/>
              <a:gd name="connsiteY27" fmla="*/ 809625 h 1033570"/>
              <a:gd name="connsiteX28" fmla="*/ 1019175 w 1019175"/>
              <a:gd name="connsiteY28" fmla="*/ 695325 h 1033570"/>
              <a:gd name="connsiteX29" fmla="*/ 1000125 w 1019175"/>
              <a:gd name="connsiteY29" fmla="*/ 571500 h 1033570"/>
              <a:gd name="connsiteX30" fmla="*/ 962025 w 1019175"/>
              <a:gd name="connsiteY30" fmla="*/ 476250 h 1033570"/>
              <a:gd name="connsiteX31" fmla="*/ 904875 w 1019175"/>
              <a:gd name="connsiteY31" fmla="*/ 361950 h 1033570"/>
              <a:gd name="connsiteX32" fmla="*/ 838200 w 1019175"/>
              <a:gd name="connsiteY32" fmla="*/ 276225 h 103357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00025 w 1019175"/>
              <a:gd name="connsiteY19" fmla="*/ 895350 h 1028700"/>
              <a:gd name="connsiteX20" fmla="*/ 228600 w 1019175"/>
              <a:gd name="connsiteY20" fmla="*/ 933450 h 1028700"/>
              <a:gd name="connsiteX21" fmla="*/ 323850 w 1019175"/>
              <a:gd name="connsiteY21" fmla="*/ 981075 h 1028700"/>
              <a:gd name="connsiteX22" fmla="*/ 400050 w 1019175"/>
              <a:gd name="connsiteY22" fmla="*/ 1000125 h 1028700"/>
              <a:gd name="connsiteX23" fmla="*/ 495300 w 1019175"/>
              <a:gd name="connsiteY23" fmla="*/ 1028700 h 1028700"/>
              <a:gd name="connsiteX24" fmla="*/ 847725 w 1019175"/>
              <a:gd name="connsiteY24" fmla="*/ 1009650 h 1028700"/>
              <a:gd name="connsiteX25" fmla="*/ 942975 w 1019175"/>
              <a:gd name="connsiteY25" fmla="*/ 923925 h 1028700"/>
              <a:gd name="connsiteX26" fmla="*/ 981075 w 1019175"/>
              <a:gd name="connsiteY26" fmla="*/ 809625 h 1028700"/>
              <a:gd name="connsiteX27" fmla="*/ 1019175 w 1019175"/>
              <a:gd name="connsiteY27" fmla="*/ 695325 h 1028700"/>
              <a:gd name="connsiteX28" fmla="*/ 1000125 w 1019175"/>
              <a:gd name="connsiteY28" fmla="*/ 571500 h 1028700"/>
              <a:gd name="connsiteX29" fmla="*/ 962025 w 1019175"/>
              <a:gd name="connsiteY29" fmla="*/ 476250 h 1028700"/>
              <a:gd name="connsiteX30" fmla="*/ 904875 w 1019175"/>
              <a:gd name="connsiteY30" fmla="*/ 361950 h 1028700"/>
              <a:gd name="connsiteX31" fmla="*/ 838200 w 1019175"/>
              <a:gd name="connsiteY31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00025 w 1019175"/>
              <a:gd name="connsiteY19" fmla="*/ 895350 h 1028700"/>
              <a:gd name="connsiteX20" fmla="*/ 228600 w 1019175"/>
              <a:gd name="connsiteY20" fmla="*/ 933450 h 1028700"/>
              <a:gd name="connsiteX21" fmla="*/ 400050 w 1019175"/>
              <a:gd name="connsiteY21" fmla="*/ 1000125 h 1028700"/>
              <a:gd name="connsiteX22" fmla="*/ 495300 w 1019175"/>
              <a:gd name="connsiteY22" fmla="*/ 1028700 h 1028700"/>
              <a:gd name="connsiteX23" fmla="*/ 847725 w 1019175"/>
              <a:gd name="connsiteY23" fmla="*/ 1009650 h 1028700"/>
              <a:gd name="connsiteX24" fmla="*/ 942975 w 1019175"/>
              <a:gd name="connsiteY24" fmla="*/ 923925 h 1028700"/>
              <a:gd name="connsiteX25" fmla="*/ 981075 w 1019175"/>
              <a:gd name="connsiteY25" fmla="*/ 809625 h 1028700"/>
              <a:gd name="connsiteX26" fmla="*/ 1019175 w 1019175"/>
              <a:gd name="connsiteY26" fmla="*/ 695325 h 1028700"/>
              <a:gd name="connsiteX27" fmla="*/ 1000125 w 1019175"/>
              <a:gd name="connsiteY27" fmla="*/ 571500 h 1028700"/>
              <a:gd name="connsiteX28" fmla="*/ 962025 w 1019175"/>
              <a:gd name="connsiteY28" fmla="*/ 476250 h 1028700"/>
              <a:gd name="connsiteX29" fmla="*/ 904875 w 1019175"/>
              <a:gd name="connsiteY29" fmla="*/ 361950 h 1028700"/>
              <a:gd name="connsiteX30" fmla="*/ 838200 w 1019175"/>
              <a:gd name="connsiteY30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28600 w 1019175"/>
              <a:gd name="connsiteY19" fmla="*/ 933450 h 1028700"/>
              <a:gd name="connsiteX20" fmla="*/ 400050 w 1019175"/>
              <a:gd name="connsiteY20" fmla="*/ 1000125 h 1028700"/>
              <a:gd name="connsiteX21" fmla="*/ 495300 w 1019175"/>
              <a:gd name="connsiteY21" fmla="*/ 1028700 h 1028700"/>
              <a:gd name="connsiteX22" fmla="*/ 847725 w 1019175"/>
              <a:gd name="connsiteY22" fmla="*/ 1009650 h 1028700"/>
              <a:gd name="connsiteX23" fmla="*/ 942975 w 1019175"/>
              <a:gd name="connsiteY23" fmla="*/ 923925 h 1028700"/>
              <a:gd name="connsiteX24" fmla="*/ 981075 w 1019175"/>
              <a:gd name="connsiteY24" fmla="*/ 809625 h 1028700"/>
              <a:gd name="connsiteX25" fmla="*/ 1019175 w 1019175"/>
              <a:gd name="connsiteY25" fmla="*/ 695325 h 1028700"/>
              <a:gd name="connsiteX26" fmla="*/ 1000125 w 1019175"/>
              <a:gd name="connsiteY26" fmla="*/ 571500 h 1028700"/>
              <a:gd name="connsiteX27" fmla="*/ 962025 w 1019175"/>
              <a:gd name="connsiteY27" fmla="*/ 476250 h 1028700"/>
              <a:gd name="connsiteX28" fmla="*/ 904875 w 1019175"/>
              <a:gd name="connsiteY28" fmla="*/ 361950 h 1028700"/>
              <a:gd name="connsiteX29" fmla="*/ 838200 w 1019175"/>
              <a:gd name="connsiteY29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76200 w 1019175"/>
              <a:gd name="connsiteY16" fmla="*/ 723900 h 1028700"/>
              <a:gd name="connsiteX17" fmla="*/ 171450 w 1019175"/>
              <a:gd name="connsiteY17" fmla="*/ 857250 h 1028700"/>
              <a:gd name="connsiteX18" fmla="*/ 228600 w 1019175"/>
              <a:gd name="connsiteY18" fmla="*/ 933450 h 1028700"/>
              <a:gd name="connsiteX19" fmla="*/ 400050 w 1019175"/>
              <a:gd name="connsiteY19" fmla="*/ 1000125 h 1028700"/>
              <a:gd name="connsiteX20" fmla="*/ 495300 w 1019175"/>
              <a:gd name="connsiteY20" fmla="*/ 1028700 h 1028700"/>
              <a:gd name="connsiteX21" fmla="*/ 847725 w 1019175"/>
              <a:gd name="connsiteY21" fmla="*/ 1009650 h 1028700"/>
              <a:gd name="connsiteX22" fmla="*/ 942975 w 1019175"/>
              <a:gd name="connsiteY22" fmla="*/ 923925 h 1028700"/>
              <a:gd name="connsiteX23" fmla="*/ 981075 w 1019175"/>
              <a:gd name="connsiteY23" fmla="*/ 809625 h 1028700"/>
              <a:gd name="connsiteX24" fmla="*/ 1019175 w 1019175"/>
              <a:gd name="connsiteY24" fmla="*/ 695325 h 1028700"/>
              <a:gd name="connsiteX25" fmla="*/ 1000125 w 1019175"/>
              <a:gd name="connsiteY25" fmla="*/ 571500 h 1028700"/>
              <a:gd name="connsiteX26" fmla="*/ 962025 w 1019175"/>
              <a:gd name="connsiteY26" fmla="*/ 476250 h 1028700"/>
              <a:gd name="connsiteX27" fmla="*/ 904875 w 1019175"/>
              <a:gd name="connsiteY27" fmla="*/ 361950 h 1028700"/>
              <a:gd name="connsiteX28" fmla="*/ 838200 w 1019175"/>
              <a:gd name="connsiteY28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76200 w 1019175"/>
              <a:gd name="connsiteY15" fmla="*/ 723900 h 1028700"/>
              <a:gd name="connsiteX16" fmla="*/ 171450 w 1019175"/>
              <a:gd name="connsiteY16" fmla="*/ 857250 h 1028700"/>
              <a:gd name="connsiteX17" fmla="*/ 228600 w 1019175"/>
              <a:gd name="connsiteY17" fmla="*/ 933450 h 1028700"/>
              <a:gd name="connsiteX18" fmla="*/ 400050 w 1019175"/>
              <a:gd name="connsiteY18" fmla="*/ 1000125 h 1028700"/>
              <a:gd name="connsiteX19" fmla="*/ 495300 w 1019175"/>
              <a:gd name="connsiteY19" fmla="*/ 1028700 h 1028700"/>
              <a:gd name="connsiteX20" fmla="*/ 847725 w 1019175"/>
              <a:gd name="connsiteY20" fmla="*/ 1009650 h 1028700"/>
              <a:gd name="connsiteX21" fmla="*/ 942975 w 1019175"/>
              <a:gd name="connsiteY21" fmla="*/ 923925 h 1028700"/>
              <a:gd name="connsiteX22" fmla="*/ 981075 w 1019175"/>
              <a:gd name="connsiteY22" fmla="*/ 809625 h 1028700"/>
              <a:gd name="connsiteX23" fmla="*/ 1019175 w 1019175"/>
              <a:gd name="connsiteY23" fmla="*/ 695325 h 1028700"/>
              <a:gd name="connsiteX24" fmla="*/ 1000125 w 1019175"/>
              <a:gd name="connsiteY24" fmla="*/ 571500 h 1028700"/>
              <a:gd name="connsiteX25" fmla="*/ 962025 w 1019175"/>
              <a:gd name="connsiteY25" fmla="*/ 476250 h 1028700"/>
              <a:gd name="connsiteX26" fmla="*/ 904875 w 1019175"/>
              <a:gd name="connsiteY26" fmla="*/ 361950 h 1028700"/>
              <a:gd name="connsiteX27" fmla="*/ 838200 w 1019175"/>
              <a:gd name="connsiteY27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9525 w 1019175"/>
              <a:gd name="connsiteY10" fmla="*/ 238125 h 1028700"/>
              <a:gd name="connsiteX11" fmla="*/ 0 w 1019175"/>
              <a:gd name="connsiteY11" fmla="*/ 266700 h 1028700"/>
              <a:gd name="connsiteX12" fmla="*/ 9525 w 1019175"/>
              <a:gd name="connsiteY12" fmla="*/ 504825 h 1028700"/>
              <a:gd name="connsiteX13" fmla="*/ 38100 w 1019175"/>
              <a:gd name="connsiteY13" fmla="*/ 590550 h 1028700"/>
              <a:gd name="connsiteX14" fmla="*/ 76200 w 1019175"/>
              <a:gd name="connsiteY14" fmla="*/ 723900 h 1028700"/>
              <a:gd name="connsiteX15" fmla="*/ 171450 w 1019175"/>
              <a:gd name="connsiteY15" fmla="*/ 857250 h 1028700"/>
              <a:gd name="connsiteX16" fmla="*/ 228600 w 1019175"/>
              <a:gd name="connsiteY16" fmla="*/ 933450 h 1028700"/>
              <a:gd name="connsiteX17" fmla="*/ 400050 w 1019175"/>
              <a:gd name="connsiteY17" fmla="*/ 1000125 h 1028700"/>
              <a:gd name="connsiteX18" fmla="*/ 495300 w 1019175"/>
              <a:gd name="connsiteY18" fmla="*/ 1028700 h 1028700"/>
              <a:gd name="connsiteX19" fmla="*/ 847725 w 1019175"/>
              <a:gd name="connsiteY19" fmla="*/ 1009650 h 1028700"/>
              <a:gd name="connsiteX20" fmla="*/ 942975 w 1019175"/>
              <a:gd name="connsiteY20" fmla="*/ 923925 h 1028700"/>
              <a:gd name="connsiteX21" fmla="*/ 981075 w 1019175"/>
              <a:gd name="connsiteY21" fmla="*/ 809625 h 1028700"/>
              <a:gd name="connsiteX22" fmla="*/ 1019175 w 1019175"/>
              <a:gd name="connsiteY22" fmla="*/ 695325 h 1028700"/>
              <a:gd name="connsiteX23" fmla="*/ 1000125 w 1019175"/>
              <a:gd name="connsiteY23" fmla="*/ 571500 h 1028700"/>
              <a:gd name="connsiteX24" fmla="*/ 962025 w 1019175"/>
              <a:gd name="connsiteY24" fmla="*/ 476250 h 1028700"/>
              <a:gd name="connsiteX25" fmla="*/ 904875 w 1019175"/>
              <a:gd name="connsiteY25" fmla="*/ 361950 h 1028700"/>
              <a:gd name="connsiteX26" fmla="*/ 838200 w 1019175"/>
              <a:gd name="connsiteY26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38100 w 1019175"/>
              <a:gd name="connsiteY8" fmla="*/ 161925 h 1028700"/>
              <a:gd name="connsiteX9" fmla="*/ 9525 w 1019175"/>
              <a:gd name="connsiteY9" fmla="*/ 238125 h 1028700"/>
              <a:gd name="connsiteX10" fmla="*/ 0 w 1019175"/>
              <a:gd name="connsiteY10" fmla="*/ 266700 h 1028700"/>
              <a:gd name="connsiteX11" fmla="*/ 9525 w 1019175"/>
              <a:gd name="connsiteY11" fmla="*/ 504825 h 1028700"/>
              <a:gd name="connsiteX12" fmla="*/ 38100 w 1019175"/>
              <a:gd name="connsiteY12" fmla="*/ 590550 h 1028700"/>
              <a:gd name="connsiteX13" fmla="*/ 76200 w 1019175"/>
              <a:gd name="connsiteY13" fmla="*/ 723900 h 1028700"/>
              <a:gd name="connsiteX14" fmla="*/ 171450 w 1019175"/>
              <a:gd name="connsiteY14" fmla="*/ 857250 h 1028700"/>
              <a:gd name="connsiteX15" fmla="*/ 228600 w 1019175"/>
              <a:gd name="connsiteY15" fmla="*/ 933450 h 1028700"/>
              <a:gd name="connsiteX16" fmla="*/ 400050 w 1019175"/>
              <a:gd name="connsiteY16" fmla="*/ 1000125 h 1028700"/>
              <a:gd name="connsiteX17" fmla="*/ 495300 w 1019175"/>
              <a:gd name="connsiteY17" fmla="*/ 1028700 h 1028700"/>
              <a:gd name="connsiteX18" fmla="*/ 847725 w 1019175"/>
              <a:gd name="connsiteY18" fmla="*/ 1009650 h 1028700"/>
              <a:gd name="connsiteX19" fmla="*/ 942975 w 1019175"/>
              <a:gd name="connsiteY19" fmla="*/ 923925 h 1028700"/>
              <a:gd name="connsiteX20" fmla="*/ 981075 w 1019175"/>
              <a:gd name="connsiteY20" fmla="*/ 809625 h 1028700"/>
              <a:gd name="connsiteX21" fmla="*/ 1019175 w 1019175"/>
              <a:gd name="connsiteY21" fmla="*/ 695325 h 1028700"/>
              <a:gd name="connsiteX22" fmla="*/ 1000125 w 1019175"/>
              <a:gd name="connsiteY22" fmla="*/ 571500 h 1028700"/>
              <a:gd name="connsiteX23" fmla="*/ 962025 w 1019175"/>
              <a:gd name="connsiteY23" fmla="*/ 476250 h 1028700"/>
              <a:gd name="connsiteX24" fmla="*/ 904875 w 1019175"/>
              <a:gd name="connsiteY24" fmla="*/ 361950 h 1028700"/>
              <a:gd name="connsiteX25" fmla="*/ 838200 w 1019175"/>
              <a:gd name="connsiteY25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38100 w 1019175"/>
              <a:gd name="connsiteY8" fmla="*/ 161925 h 1028700"/>
              <a:gd name="connsiteX9" fmla="*/ 0 w 1019175"/>
              <a:gd name="connsiteY9" fmla="*/ 266700 h 1028700"/>
              <a:gd name="connsiteX10" fmla="*/ 9525 w 1019175"/>
              <a:gd name="connsiteY10" fmla="*/ 504825 h 1028700"/>
              <a:gd name="connsiteX11" fmla="*/ 38100 w 1019175"/>
              <a:gd name="connsiteY11" fmla="*/ 590550 h 1028700"/>
              <a:gd name="connsiteX12" fmla="*/ 76200 w 1019175"/>
              <a:gd name="connsiteY12" fmla="*/ 723900 h 1028700"/>
              <a:gd name="connsiteX13" fmla="*/ 171450 w 1019175"/>
              <a:gd name="connsiteY13" fmla="*/ 857250 h 1028700"/>
              <a:gd name="connsiteX14" fmla="*/ 228600 w 1019175"/>
              <a:gd name="connsiteY14" fmla="*/ 933450 h 1028700"/>
              <a:gd name="connsiteX15" fmla="*/ 400050 w 1019175"/>
              <a:gd name="connsiteY15" fmla="*/ 1000125 h 1028700"/>
              <a:gd name="connsiteX16" fmla="*/ 495300 w 1019175"/>
              <a:gd name="connsiteY16" fmla="*/ 1028700 h 1028700"/>
              <a:gd name="connsiteX17" fmla="*/ 847725 w 1019175"/>
              <a:gd name="connsiteY17" fmla="*/ 1009650 h 1028700"/>
              <a:gd name="connsiteX18" fmla="*/ 942975 w 1019175"/>
              <a:gd name="connsiteY18" fmla="*/ 923925 h 1028700"/>
              <a:gd name="connsiteX19" fmla="*/ 981075 w 1019175"/>
              <a:gd name="connsiteY19" fmla="*/ 809625 h 1028700"/>
              <a:gd name="connsiteX20" fmla="*/ 1019175 w 1019175"/>
              <a:gd name="connsiteY20" fmla="*/ 695325 h 1028700"/>
              <a:gd name="connsiteX21" fmla="*/ 1000125 w 1019175"/>
              <a:gd name="connsiteY21" fmla="*/ 571500 h 1028700"/>
              <a:gd name="connsiteX22" fmla="*/ 962025 w 1019175"/>
              <a:gd name="connsiteY22" fmla="*/ 476250 h 1028700"/>
              <a:gd name="connsiteX23" fmla="*/ 904875 w 1019175"/>
              <a:gd name="connsiteY23" fmla="*/ 361950 h 1028700"/>
              <a:gd name="connsiteX24" fmla="*/ 838200 w 1019175"/>
              <a:gd name="connsiteY24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317054 w 1019175"/>
              <a:gd name="connsiteY5" fmla="*/ 20976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341265 w 1019175"/>
              <a:gd name="connsiteY2" fmla="*/ 355032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317054 w 1019175"/>
              <a:gd name="connsiteY5" fmla="*/ 20976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71959 w 1014934"/>
              <a:gd name="connsiteY11" fmla="*/ 723900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395809 w 1014934"/>
              <a:gd name="connsiteY14" fmla="*/ 1000125 h 1028700"/>
              <a:gd name="connsiteX15" fmla="*/ 491059 w 1014934"/>
              <a:gd name="connsiteY15" fmla="*/ 1028700 h 1028700"/>
              <a:gd name="connsiteX16" fmla="*/ 843484 w 1014934"/>
              <a:gd name="connsiteY16" fmla="*/ 1009650 h 1028700"/>
              <a:gd name="connsiteX17" fmla="*/ 938734 w 1014934"/>
              <a:gd name="connsiteY17" fmla="*/ 923925 h 1028700"/>
              <a:gd name="connsiteX18" fmla="*/ 976834 w 1014934"/>
              <a:gd name="connsiteY18" fmla="*/ 809625 h 1028700"/>
              <a:gd name="connsiteX19" fmla="*/ 1014934 w 1014934"/>
              <a:gd name="connsiteY19" fmla="*/ 695325 h 1028700"/>
              <a:gd name="connsiteX20" fmla="*/ 995884 w 1014934"/>
              <a:gd name="connsiteY20" fmla="*/ 571500 h 1028700"/>
              <a:gd name="connsiteX21" fmla="*/ 957784 w 1014934"/>
              <a:gd name="connsiteY21" fmla="*/ 476250 h 1028700"/>
              <a:gd name="connsiteX22" fmla="*/ 900634 w 1014934"/>
              <a:gd name="connsiteY22" fmla="*/ 361950 h 1028700"/>
              <a:gd name="connsiteX23" fmla="*/ 833959 w 1014934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288602 w 1014934"/>
              <a:gd name="connsiteY11" fmla="*/ 476087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395809 w 1014934"/>
              <a:gd name="connsiteY14" fmla="*/ 1000125 h 1028700"/>
              <a:gd name="connsiteX15" fmla="*/ 491059 w 1014934"/>
              <a:gd name="connsiteY15" fmla="*/ 1028700 h 1028700"/>
              <a:gd name="connsiteX16" fmla="*/ 843484 w 1014934"/>
              <a:gd name="connsiteY16" fmla="*/ 1009650 h 1028700"/>
              <a:gd name="connsiteX17" fmla="*/ 938734 w 1014934"/>
              <a:gd name="connsiteY17" fmla="*/ 923925 h 1028700"/>
              <a:gd name="connsiteX18" fmla="*/ 976834 w 1014934"/>
              <a:gd name="connsiteY18" fmla="*/ 809625 h 1028700"/>
              <a:gd name="connsiteX19" fmla="*/ 1014934 w 1014934"/>
              <a:gd name="connsiteY19" fmla="*/ 695325 h 1028700"/>
              <a:gd name="connsiteX20" fmla="*/ 995884 w 1014934"/>
              <a:gd name="connsiteY20" fmla="*/ 571500 h 1028700"/>
              <a:gd name="connsiteX21" fmla="*/ 957784 w 1014934"/>
              <a:gd name="connsiteY21" fmla="*/ 476250 h 1028700"/>
              <a:gd name="connsiteX22" fmla="*/ 900634 w 1014934"/>
              <a:gd name="connsiteY22" fmla="*/ 361950 h 1028700"/>
              <a:gd name="connsiteX23" fmla="*/ 833959 w 1014934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288602 w 1014934"/>
              <a:gd name="connsiteY11" fmla="*/ 476087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491059 w 1014934"/>
              <a:gd name="connsiteY14" fmla="*/ 1028700 h 1028700"/>
              <a:gd name="connsiteX15" fmla="*/ 843484 w 1014934"/>
              <a:gd name="connsiteY15" fmla="*/ 1009650 h 1028700"/>
              <a:gd name="connsiteX16" fmla="*/ 938734 w 1014934"/>
              <a:gd name="connsiteY16" fmla="*/ 923925 h 1028700"/>
              <a:gd name="connsiteX17" fmla="*/ 976834 w 1014934"/>
              <a:gd name="connsiteY17" fmla="*/ 809625 h 1028700"/>
              <a:gd name="connsiteX18" fmla="*/ 1014934 w 1014934"/>
              <a:gd name="connsiteY18" fmla="*/ 695325 h 1028700"/>
              <a:gd name="connsiteX19" fmla="*/ 995884 w 1014934"/>
              <a:gd name="connsiteY19" fmla="*/ 571500 h 1028700"/>
              <a:gd name="connsiteX20" fmla="*/ 957784 w 1014934"/>
              <a:gd name="connsiteY20" fmla="*/ 476250 h 1028700"/>
              <a:gd name="connsiteX21" fmla="*/ 900634 w 1014934"/>
              <a:gd name="connsiteY21" fmla="*/ 361950 h 1028700"/>
              <a:gd name="connsiteX22" fmla="*/ 833959 w 1014934"/>
              <a:gd name="connsiteY22" fmla="*/ 276225 h 1028700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957784 w 1014934"/>
              <a:gd name="connsiteY19" fmla="*/ 476250 h 1011237"/>
              <a:gd name="connsiteX20" fmla="*/ 900634 w 1014934"/>
              <a:gd name="connsiteY20" fmla="*/ 361950 h 1011237"/>
              <a:gd name="connsiteX21" fmla="*/ 833959 w 1014934"/>
              <a:gd name="connsiteY21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957784 w 1014934"/>
              <a:gd name="connsiteY19" fmla="*/ 476250 h 1011237"/>
              <a:gd name="connsiteX20" fmla="*/ 833959 w 1014934"/>
              <a:gd name="connsiteY20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833959 w 1014934"/>
              <a:gd name="connsiteY19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833959 w 1014934"/>
              <a:gd name="connsiteY18" fmla="*/ 276225 h 1011237"/>
              <a:gd name="connsiteX0" fmla="*/ 833959 w 976834"/>
              <a:gd name="connsiteY0" fmla="*/ 276225 h 1011237"/>
              <a:gd name="connsiteX1" fmla="*/ 662509 w 976834"/>
              <a:gd name="connsiteY1" fmla="*/ 180975 h 1011237"/>
              <a:gd name="connsiteX2" fmla="*/ 337024 w 976834"/>
              <a:gd name="connsiteY2" fmla="*/ 355032 h 1011237"/>
              <a:gd name="connsiteX3" fmla="*/ 500584 w 976834"/>
              <a:gd name="connsiteY3" fmla="*/ 19050 h 1011237"/>
              <a:gd name="connsiteX4" fmla="*/ 443434 w 976834"/>
              <a:gd name="connsiteY4" fmla="*/ 0 h 1011237"/>
              <a:gd name="connsiteX5" fmla="*/ 312813 w 976834"/>
              <a:gd name="connsiteY5" fmla="*/ 209765 h 1011237"/>
              <a:gd name="connsiteX6" fmla="*/ 81484 w 976834"/>
              <a:gd name="connsiteY6" fmla="*/ 114300 h 1011237"/>
              <a:gd name="connsiteX7" fmla="*/ 33859 w 976834"/>
              <a:gd name="connsiteY7" fmla="*/ 161925 h 1011237"/>
              <a:gd name="connsiteX8" fmla="*/ 240180 w 976834"/>
              <a:gd name="connsiteY8" fmla="*/ 379243 h 1011237"/>
              <a:gd name="connsiteX9" fmla="*/ 5284 w 976834"/>
              <a:gd name="connsiteY9" fmla="*/ 504825 h 1011237"/>
              <a:gd name="connsiteX10" fmla="*/ 33859 w 976834"/>
              <a:gd name="connsiteY10" fmla="*/ 590550 h 1011237"/>
              <a:gd name="connsiteX11" fmla="*/ 288602 w 976834"/>
              <a:gd name="connsiteY11" fmla="*/ 476087 h 1011237"/>
              <a:gd name="connsiteX12" fmla="*/ 167209 w 976834"/>
              <a:gd name="connsiteY12" fmla="*/ 857250 h 1011237"/>
              <a:gd name="connsiteX13" fmla="*/ 224359 w 976834"/>
              <a:gd name="connsiteY13" fmla="*/ 933450 h 1011237"/>
              <a:gd name="connsiteX14" fmla="*/ 843484 w 976834"/>
              <a:gd name="connsiteY14" fmla="*/ 1009650 h 1011237"/>
              <a:gd name="connsiteX15" fmla="*/ 938734 w 976834"/>
              <a:gd name="connsiteY15" fmla="*/ 923925 h 1011237"/>
              <a:gd name="connsiteX16" fmla="*/ 976834 w 976834"/>
              <a:gd name="connsiteY16" fmla="*/ 809625 h 1011237"/>
              <a:gd name="connsiteX17" fmla="*/ 833959 w 976834"/>
              <a:gd name="connsiteY17" fmla="*/ 276225 h 1011237"/>
              <a:gd name="connsiteX0" fmla="*/ 833959 w 938734"/>
              <a:gd name="connsiteY0" fmla="*/ 276225 h 1011237"/>
              <a:gd name="connsiteX1" fmla="*/ 662509 w 938734"/>
              <a:gd name="connsiteY1" fmla="*/ 180975 h 1011237"/>
              <a:gd name="connsiteX2" fmla="*/ 337024 w 938734"/>
              <a:gd name="connsiteY2" fmla="*/ 355032 h 1011237"/>
              <a:gd name="connsiteX3" fmla="*/ 500584 w 938734"/>
              <a:gd name="connsiteY3" fmla="*/ 19050 h 1011237"/>
              <a:gd name="connsiteX4" fmla="*/ 443434 w 938734"/>
              <a:gd name="connsiteY4" fmla="*/ 0 h 1011237"/>
              <a:gd name="connsiteX5" fmla="*/ 312813 w 938734"/>
              <a:gd name="connsiteY5" fmla="*/ 209765 h 1011237"/>
              <a:gd name="connsiteX6" fmla="*/ 81484 w 938734"/>
              <a:gd name="connsiteY6" fmla="*/ 114300 h 1011237"/>
              <a:gd name="connsiteX7" fmla="*/ 33859 w 938734"/>
              <a:gd name="connsiteY7" fmla="*/ 161925 h 1011237"/>
              <a:gd name="connsiteX8" fmla="*/ 240180 w 938734"/>
              <a:gd name="connsiteY8" fmla="*/ 379243 h 1011237"/>
              <a:gd name="connsiteX9" fmla="*/ 5284 w 938734"/>
              <a:gd name="connsiteY9" fmla="*/ 504825 h 1011237"/>
              <a:gd name="connsiteX10" fmla="*/ 33859 w 938734"/>
              <a:gd name="connsiteY10" fmla="*/ 590550 h 1011237"/>
              <a:gd name="connsiteX11" fmla="*/ 288602 w 938734"/>
              <a:gd name="connsiteY11" fmla="*/ 476087 h 1011237"/>
              <a:gd name="connsiteX12" fmla="*/ 167209 w 938734"/>
              <a:gd name="connsiteY12" fmla="*/ 857250 h 1011237"/>
              <a:gd name="connsiteX13" fmla="*/ 224359 w 938734"/>
              <a:gd name="connsiteY13" fmla="*/ 933450 h 1011237"/>
              <a:gd name="connsiteX14" fmla="*/ 843484 w 938734"/>
              <a:gd name="connsiteY14" fmla="*/ 1009650 h 1011237"/>
              <a:gd name="connsiteX15" fmla="*/ 938734 w 938734"/>
              <a:gd name="connsiteY15" fmla="*/ 923925 h 1011237"/>
              <a:gd name="connsiteX16" fmla="*/ 833959 w 938734"/>
              <a:gd name="connsiteY16" fmla="*/ 276225 h 1011237"/>
              <a:gd name="connsiteX0" fmla="*/ 833959 w 945084"/>
              <a:gd name="connsiteY0" fmla="*/ 276225 h 1011237"/>
              <a:gd name="connsiteX1" fmla="*/ 662509 w 945084"/>
              <a:gd name="connsiteY1" fmla="*/ 180975 h 1011237"/>
              <a:gd name="connsiteX2" fmla="*/ 337024 w 945084"/>
              <a:gd name="connsiteY2" fmla="*/ 355032 h 1011237"/>
              <a:gd name="connsiteX3" fmla="*/ 500584 w 945084"/>
              <a:gd name="connsiteY3" fmla="*/ 19050 h 1011237"/>
              <a:gd name="connsiteX4" fmla="*/ 443434 w 945084"/>
              <a:gd name="connsiteY4" fmla="*/ 0 h 1011237"/>
              <a:gd name="connsiteX5" fmla="*/ 312813 w 945084"/>
              <a:gd name="connsiteY5" fmla="*/ 209765 h 1011237"/>
              <a:gd name="connsiteX6" fmla="*/ 81484 w 945084"/>
              <a:gd name="connsiteY6" fmla="*/ 114300 h 1011237"/>
              <a:gd name="connsiteX7" fmla="*/ 33859 w 945084"/>
              <a:gd name="connsiteY7" fmla="*/ 161925 h 1011237"/>
              <a:gd name="connsiteX8" fmla="*/ 240180 w 945084"/>
              <a:gd name="connsiteY8" fmla="*/ 379243 h 1011237"/>
              <a:gd name="connsiteX9" fmla="*/ 5284 w 945084"/>
              <a:gd name="connsiteY9" fmla="*/ 504825 h 1011237"/>
              <a:gd name="connsiteX10" fmla="*/ 33859 w 945084"/>
              <a:gd name="connsiteY10" fmla="*/ 590550 h 1011237"/>
              <a:gd name="connsiteX11" fmla="*/ 288602 w 945084"/>
              <a:gd name="connsiteY11" fmla="*/ 476087 h 1011237"/>
              <a:gd name="connsiteX12" fmla="*/ 167209 w 945084"/>
              <a:gd name="connsiteY12" fmla="*/ 857250 h 1011237"/>
              <a:gd name="connsiteX13" fmla="*/ 224359 w 945084"/>
              <a:gd name="connsiteY13" fmla="*/ 933450 h 1011237"/>
              <a:gd name="connsiteX14" fmla="*/ 843484 w 945084"/>
              <a:gd name="connsiteY14" fmla="*/ 1009650 h 1011237"/>
              <a:gd name="connsiteX15" fmla="*/ 833959 w 945084"/>
              <a:gd name="connsiteY15" fmla="*/ 276225 h 1011237"/>
              <a:gd name="connsiteX0" fmla="*/ 833959 w 833959"/>
              <a:gd name="connsiteY0" fmla="*/ 276225 h 933450"/>
              <a:gd name="connsiteX1" fmla="*/ 662509 w 833959"/>
              <a:gd name="connsiteY1" fmla="*/ 180975 h 933450"/>
              <a:gd name="connsiteX2" fmla="*/ 337024 w 833959"/>
              <a:gd name="connsiteY2" fmla="*/ 355032 h 933450"/>
              <a:gd name="connsiteX3" fmla="*/ 500584 w 833959"/>
              <a:gd name="connsiteY3" fmla="*/ 19050 h 933450"/>
              <a:gd name="connsiteX4" fmla="*/ 443434 w 833959"/>
              <a:gd name="connsiteY4" fmla="*/ 0 h 933450"/>
              <a:gd name="connsiteX5" fmla="*/ 312813 w 833959"/>
              <a:gd name="connsiteY5" fmla="*/ 209765 h 933450"/>
              <a:gd name="connsiteX6" fmla="*/ 81484 w 833959"/>
              <a:gd name="connsiteY6" fmla="*/ 114300 h 933450"/>
              <a:gd name="connsiteX7" fmla="*/ 33859 w 833959"/>
              <a:gd name="connsiteY7" fmla="*/ 161925 h 933450"/>
              <a:gd name="connsiteX8" fmla="*/ 240180 w 833959"/>
              <a:gd name="connsiteY8" fmla="*/ 379243 h 933450"/>
              <a:gd name="connsiteX9" fmla="*/ 5284 w 833959"/>
              <a:gd name="connsiteY9" fmla="*/ 504825 h 933450"/>
              <a:gd name="connsiteX10" fmla="*/ 33859 w 833959"/>
              <a:gd name="connsiteY10" fmla="*/ 590550 h 933450"/>
              <a:gd name="connsiteX11" fmla="*/ 288602 w 833959"/>
              <a:gd name="connsiteY11" fmla="*/ 476087 h 933450"/>
              <a:gd name="connsiteX12" fmla="*/ 167209 w 833959"/>
              <a:gd name="connsiteY12" fmla="*/ 857250 h 933450"/>
              <a:gd name="connsiteX13" fmla="*/ 224359 w 833959"/>
              <a:gd name="connsiteY13" fmla="*/ 933450 h 933450"/>
              <a:gd name="connsiteX14" fmla="*/ 833959 w 833959"/>
              <a:gd name="connsiteY14" fmla="*/ 276225 h 9334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240180 w 833959"/>
              <a:gd name="connsiteY8" fmla="*/ 379243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88602 w 833959"/>
              <a:gd name="connsiteY11" fmla="*/ 476087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240180 w 833959"/>
              <a:gd name="connsiteY8" fmla="*/ 379243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167546 w 833959"/>
              <a:gd name="connsiteY8" fmla="*/ 355032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94913 w 833959"/>
              <a:gd name="connsiteY6" fmla="*/ 64499 h 857250"/>
              <a:gd name="connsiteX7" fmla="*/ 33859 w 833959"/>
              <a:gd name="connsiteY7" fmla="*/ 161925 h 857250"/>
              <a:gd name="connsiteX8" fmla="*/ 167546 w 833959"/>
              <a:gd name="connsiteY8" fmla="*/ 355032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50177 w 850177"/>
              <a:gd name="connsiteY0" fmla="*/ 276225 h 857250"/>
              <a:gd name="connsiteX1" fmla="*/ 678727 w 850177"/>
              <a:gd name="connsiteY1" fmla="*/ 180975 h 857250"/>
              <a:gd name="connsiteX2" fmla="*/ 353242 w 850177"/>
              <a:gd name="connsiteY2" fmla="*/ 355032 h 857250"/>
              <a:gd name="connsiteX3" fmla="*/ 516802 w 850177"/>
              <a:gd name="connsiteY3" fmla="*/ 19050 h 857250"/>
              <a:gd name="connsiteX4" fmla="*/ 459652 w 850177"/>
              <a:gd name="connsiteY4" fmla="*/ 0 h 857250"/>
              <a:gd name="connsiteX5" fmla="*/ 329031 w 850177"/>
              <a:gd name="connsiteY5" fmla="*/ 209765 h 857250"/>
              <a:gd name="connsiteX6" fmla="*/ 111131 w 850177"/>
              <a:gd name="connsiteY6" fmla="*/ 64499 h 857250"/>
              <a:gd name="connsiteX7" fmla="*/ 14287 w 850177"/>
              <a:gd name="connsiteY7" fmla="*/ 161343 h 857250"/>
              <a:gd name="connsiteX8" fmla="*/ 183764 w 850177"/>
              <a:gd name="connsiteY8" fmla="*/ 355032 h 857250"/>
              <a:gd name="connsiteX9" fmla="*/ 21502 w 850177"/>
              <a:gd name="connsiteY9" fmla="*/ 504825 h 857250"/>
              <a:gd name="connsiteX10" fmla="*/ 50077 w 850177"/>
              <a:gd name="connsiteY10" fmla="*/ 590550 h 857250"/>
              <a:gd name="connsiteX11" fmla="*/ 232187 w 850177"/>
              <a:gd name="connsiteY11" fmla="*/ 548720 h 857250"/>
              <a:gd name="connsiteX12" fmla="*/ 183427 w 850177"/>
              <a:gd name="connsiteY12" fmla="*/ 857250 h 857250"/>
              <a:gd name="connsiteX13" fmla="*/ 498508 w 850177"/>
              <a:gd name="connsiteY13" fmla="*/ 476087 h 857250"/>
              <a:gd name="connsiteX14" fmla="*/ 850177 w 850177"/>
              <a:gd name="connsiteY14" fmla="*/ 276225 h 857250"/>
              <a:gd name="connsiteX0" fmla="*/ 884940 w 884940"/>
              <a:gd name="connsiteY0" fmla="*/ 276225 h 857250"/>
              <a:gd name="connsiteX1" fmla="*/ 713490 w 884940"/>
              <a:gd name="connsiteY1" fmla="*/ 180975 h 857250"/>
              <a:gd name="connsiteX2" fmla="*/ 388005 w 884940"/>
              <a:gd name="connsiteY2" fmla="*/ 355032 h 857250"/>
              <a:gd name="connsiteX3" fmla="*/ 551565 w 884940"/>
              <a:gd name="connsiteY3" fmla="*/ 19050 h 857250"/>
              <a:gd name="connsiteX4" fmla="*/ 494415 w 884940"/>
              <a:gd name="connsiteY4" fmla="*/ 0 h 857250"/>
              <a:gd name="connsiteX5" fmla="*/ 363794 w 884940"/>
              <a:gd name="connsiteY5" fmla="*/ 209765 h 857250"/>
              <a:gd name="connsiteX6" fmla="*/ 145894 w 884940"/>
              <a:gd name="connsiteY6" fmla="*/ 64499 h 857250"/>
              <a:gd name="connsiteX7" fmla="*/ 49050 w 884940"/>
              <a:gd name="connsiteY7" fmla="*/ 161343 h 857250"/>
              <a:gd name="connsiteX8" fmla="*/ 218527 w 884940"/>
              <a:gd name="connsiteY8" fmla="*/ 355032 h 857250"/>
              <a:gd name="connsiteX9" fmla="*/ 56265 w 884940"/>
              <a:gd name="connsiteY9" fmla="*/ 504825 h 857250"/>
              <a:gd name="connsiteX10" fmla="*/ 84840 w 884940"/>
              <a:gd name="connsiteY10" fmla="*/ 590550 h 857250"/>
              <a:gd name="connsiteX11" fmla="*/ 266950 w 884940"/>
              <a:gd name="connsiteY11" fmla="*/ 548720 h 857250"/>
              <a:gd name="connsiteX12" fmla="*/ 218190 w 884940"/>
              <a:gd name="connsiteY12" fmla="*/ 857250 h 857250"/>
              <a:gd name="connsiteX13" fmla="*/ 533271 w 884940"/>
              <a:gd name="connsiteY13" fmla="*/ 476087 h 857250"/>
              <a:gd name="connsiteX14" fmla="*/ 884940 w 884940"/>
              <a:gd name="connsiteY14" fmla="*/ 276225 h 857250"/>
              <a:gd name="connsiteX0" fmla="*/ 884940 w 884940"/>
              <a:gd name="connsiteY0" fmla="*/ 276225 h 857250"/>
              <a:gd name="connsiteX1" fmla="*/ 713490 w 884940"/>
              <a:gd name="connsiteY1" fmla="*/ 180975 h 857250"/>
              <a:gd name="connsiteX2" fmla="*/ 388005 w 884940"/>
              <a:gd name="connsiteY2" fmla="*/ 355032 h 857250"/>
              <a:gd name="connsiteX3" fmla="*/ 551565 w 884940"/>
              <a:gd name="connsiteY3" fmla="*/ 19050 h 857250"/>
              <a:gd name="connsiteX4" fmla="*/ 494415 w 884940"/>
              <a:gd name="connsiteY4" fmla="*/ 0 h 857250"/>
              <a:gd name="connsiteX5" fmla="*/ 363794 w 884940"/>
              <a:gd name="connsiteY5" fmla="*/ 209765 h 857250"/>
              <a:gd name="connsiteX6" fmla="*/ 145894 w 884940"/>
              <a:gd name="connsiteY6" fmla="*/ 64499 h 857250"/>
              <a:gd name="connsiteX7" fmla="*/ 49050 w 884940"/>
              <a:gd name="connsiteY7" fmla="*/ 161343 h 857250"/>
              <a:gd name="connsiteX8" fmla="*/ 218527 w 884940"/>
              <a:gd name="connsiteY8" fmla="*/ 355032 h 857250"/>
              <a:gd name="connsiteX9" fmla="*/ 56265 w 884940"/>
              <a:gd name="connsiteY9" fmla="*/ 504825 h 857250"/>
              <a:gd name="connsiteX10" fmla="*/ 84840 w 884940"/>
              <a:gd name="connsiteY10" fmla="*/ 590550 h 857250"/>
              <a:gd name="connsiteX11" fmla="*/ 266950 w 884940"/>
              <a:gd name="connsiteY11" fmla="*/ 548720 h 857250"/>
              <a:gd name="connsiteX12" fmla="*/ 218190 w 884940"/>
              <a:gd name="connsiteY12" fmla="*/ 857250 h 857250"/>
              <a:gd name="connsiteX13" fmla="*/ 533271 w 884940"/>
              <a:gd name="connsiteY13" fmla="*/ 476087 h 857250"/>
              <a:gd name="connsiteX14" fmla="*/ 884940 w 884940"/>
              <a:gd name="connsiteY14" fmla="*/ 276225 h 857250"/>
              <a:gd name="connsiteX0" fmla="*/ 884940 w 884940"/>
              <a:gd name="connsiteY0" fmla="*/ 281386 h 862411"/>
              <a:gd name="connsiteX1" fmla="*/ 713490 w 884940"/>
              <a:gd name="connsiteY1" fmla="*/ 186136 h 862411"/>
              <a:gd name="connsiteX2" fmla="*/ 388005 w 884940"/>
              <a:gd name="connsiteY2" fmla="*/ 360193 h 862411"/>
              <a:gd name="connsiteX3" fmla="*/ 551565 w 884940"/>
              <a:gd name="connsiteY3" fmla="*/ 24211 h 862411"/>
              <a:gd name="connsiteX4" fmla="*/ 363794 w 884940"/>
              <a:gd name="connsiteY4" fmla="*/ 214926 h 862411"/>
              <a:gd name="connsiteX5" fmla="*/ 145894 w 884940"/>
              <a:gd name="connsiteY5" fmla="*/ 69660 h 862411"/>
              <a:gd name="connsiteX6" fmla="*/ 49050 w 884940"/>
              <a:gd name="connsiteY6" fmla="*/ 166504 h 862411"/>
              <a:gd name="connsiteX7" fmla="*/ 218527 w 884940"/>
              <a:gd name="connsiteY7" fmla="*/ 360193 h 862411"/>
              <a:gd name="connsiteX8" fmla="*/ 56265 w 884940"/>
              <a:gd name="connsiteY8" fmla="*/ 509986 h 862411"/>
              <a:gd name="connsiteX9" fmla="*/ 84840 w 884940"/>
              <a:gd name="connsiteY9" fmla="*/ 595711 h 862411"/>
              <a:gd name="connsiteX10" fmla="*/ 266950 w 884940"/>
              <a:gd name="connsiteY10" fmla="*/ 553881 h 862411"/>
              <a:gd name="connsiteX11" fmla="*/ 218190 w 884940"/>
              <a:gd name="connsiteY11" fmla="*/ 862411 h 862411"/>
              <a:gd name="connsiteX12" fmla="*/ 533271 w 884940"/>
              <a:gd name="connsiteY12" fmla="*/ 481248 h 862411"/>
              <a:gd name="connsiteX13" fmla="*/ 884940 w 884940"/>
              <a:gd name="connsiteY13" fmla="*/ 281386 h 862411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388005 w 884940"/>
              <a:gd name="connsiteY2" fmla="*/ 453835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388005 w 884940"/>
              <a:gd name="connsiteY2" fmla="*/ 453835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412216 w 884940"/>
              <a:gd name="connsiteY2" fmla="*/ 429624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412216 w 884940"/>
              <a:gd name="connsiteY2" fmla="*/ 429624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84840 w 884940"/>
              <a:gd name="connsiteY8" fmla="*/ 689353 h 956053"/>
              <a:gd name="connsiteX9" fmla="*/ 266950 w 884940"/>
              <a:gd name="connsiteY9" fmla="*/ 647523 h 956053"/>
              <a:gd name="connsiteX10" fmla="*/ 218190 w 884940"/>
              <a:gd name="connsiteY10" fmla="*/ 956053 h 956053"/>
              <a:gd name="connsiteX11" fmla="*/ 533271 w 884940"/>
              <a:gd name="connsiteY11" fmla="*/ 574890 h 956053"/>
              <a:gd name="connsiteX12" fmla="*/ 884940 w 884940"/>
              <a:gd name="connsiteY12" fmla="*/ 375028 h 956053"/>
              <a:gd name="connsiteX0" fmla="*/ 1167758 w 1167758"/>
              <a:gd name="connsiteY0" fmla="*/ 375028 h 956053"/>
              <a:gd name="connsiteX1" fmla="*/ 996308 w 1167758"/>
              <a:gd name="connsiteY1" fmla="*/ 279778 h 956053"/>
              <a:gd name="connsiteX2" fmla="*/ 695034 w 1167758"/>
              <a:gd name="connsiteY2" fmla="*/ 429624 h 956053"/>
              <a:gd name="connsiteX3" fmla="*/ 834383 w 1167758"/>
              <a:gd name="connsiteY3" fmla="*/ 117853 h 956053"/>
              <a:gd name="connsiteX4" fmla="*/ 646612 w 1167758"/>
              <a:gd name="connsiteY4" fmla="*/ 308568 h 956053"/>
              <a:gd name="connsiteX5" fmla="*/ 428712 w 1167758"/>
              <a:gd name="connsiteY5" fmla="*/ 163302 h 956053"/>
              <a:gd name="connsiteX6" fmla="*/ 331868 w 1167758"/>
              <a:gd name="connsiteY6" fmla="*/ 260146 h 956053"/>
              <a:gd name="connsiteX7" fmla="*/ 501345 w 1167758"/>
              <a:gd name="connsiteY7" fmla="*/ 453835 h 956053"/>
              <a:gd name="connsiteX8" fmla="*/ 367658 w 1167758"/>
              <a:gd name="connsiteY8" fmla="*/ 689353 h 956053"/>
              <a:gd name="connsiteX9" fmla="*/ 549768 w 1167758"/>
              <a:gd name="connsiteY9" fmla="*/ 647523 h 956053"/>
              <a:gd name="connsiteX10" fmla="*/ 501008 w 1167758"/>
              <a:gd name="connsiteY10" fmla="*/ 956053 h 956053"/>
              <a:gd name="connsiteX11" fmla="*/ 816089 w 1167758"/>
              <a:gd name="connsiteY11" fmla="*/ 574890 h 956053"/>
              <a:gd name="connsiteX12" fmla="*/ 1167758 w 1167758"/>
              <a:gd name="connsiteY12" fmla="*/ 375028 h 956053"/>
              <a:gd name="connsiteX0" fmla="*/ 1167758 w 1167758"/>
              <a:gd name="connsiteY0" fmla="*/ 375028 h 956053"/>
              <a:gd name="connsiteX1" fmla="*/ 996308 w 1167758"/>
              <a:gd name="connsiteY1" fmla="*/ 279778 h 956053"/>
              <a:gd name="connsiteX2" fmla="*/ 695034 w 1167758"/>
              <a:gd name="connsiteY2" fmla="*/ 429624 h 956053"/>
              <a:gd name="connsiteX3" fmla="*/ 834383 w 1167758"/>
              <a:gd name="connsiteY3" fmla="*/ 117853 h 956053"/>
              <a:gd name="connsiteX4" fmla="*/ 646612 w 1167758"/>
              <a:gd name="connsiteY4" fmla="*/ 308568 h 956053"/>
              <a:gd name="connsiteX5" fmla="*/ 428712 w 1167758"/>
              <a:gd name="connsiteY5" fmla="*/ 163302 h 956053"/>
              <a:gd name="connsiteX6" fmla="*/ 331868 w 1167758"/>
              <a:gd name="connsiteY6" fmla="*/ 260146 h 956053"/>
              <a:gd name="connsiteX7" fmla="*/ 501345 w 1167758"/>
              <a:gd name="connsiteY7" fmla="*/ 453835 h 956053"/>
              <a:gd name="connsiteX8" fmla="*/ 367658 w 1167758"/>
              <a:gd name="connsiteY8" fmla="*/ 689353 h 956053"/>
              <a:gd name="connsiteX9" fmla="*/ 549768 w 1167758"/>
              <a:gd name="connsiteY9" fmla="*/ 647523 h 956053"/>
              <a:gd name="connsiteX10" fmla="*/ 501008 w 1167758"/>
              <a:gd name="connsiteY10" fmla="*/ 956053 h 956053"/>
              <a:gd name="connsiteX11" fmla="*/ 816089 w 1167758"/>
              <a:gd name="connsiteY11" fmla="*/ 574890 h 956053"/>
              <a:gd name="connsiteX12" fmla="*/ 1167758 w 1167758"/>
              <a:gd name="connsiteY12" fmla="*/ 375028 h 956053"/>
              <a:gd name="connsiteX0" fmla="*/ 1167758 w 1167758"/>
              <a:gd name="connsiteY0" fmla="*/ 375028 h 865423"/>
              <a:gd name="connsiteX1" fmla="*/ 996308 w 1167758"/>
              <a:gd name="connsiteY1" fmla="*/ 279778 h 865423"/>
              <a:gd name="connsiteX2" fmla="*/ 695034 w 1167758"/>
              <a:gd name="connsiteY2" fmla="*/ 429624 h 865423"/>
              <a:gd name="connsiteX3" fmla="*/ 834383 w 1167758"/>
              <a:gd name="connsiteY3" fmla="*/ 117853 h 865423"/>
              <a:gd name="connsiteX4" fmla="*/ 646612 w 1167758"/>
              <a:gd name="connsiteY4" fmla="*/ 308568 h 865423"/>
              <a:gd name="connsiteX5" fmla="*/ 428712 w 1167758"/>
              <a:gd name="connsiteY5" fmla="*/ 163302 h 865423"/>
              <a:gd name="connsiteX6" fmla="*/ 331868 w 1167758"/>
              <a:gd name="connsiteY6" fmla="*/ 260146 h 865423"/>
              <a:gd name="connsiteX7" fmla="*/ 501345 w 1167758"/>
              <a:gd name="connsiteY7" fmla="*/ 453835 h 865423"/>
              <a:gd name="connsiteX8" fmla="*/ 367658 w 1167758"/>
              <a:gd name="connsiteY8" fmla="*/ 689353 h 865423"/>
              <a:gd name="connsiteX9" fmla="*/ 549768 w 1167758"/>
              <a:gd name="connsiteY9" fmla="*/ 647523 h 865423"/>
              <a:gd name="connsiteX10" fmla="*/ 622401 w 1167758"/>
              <a:gd name="connsiteY10" fmla="*/ 865423 h 865423"/>
              <a:gd name="connsiteX11" fmla="*/ 816089 w 1167758"/>
              <a:gd name="connsiteY11" fmla="*/ 574890 h 865423"/>
              <a:gd name="connsiteX12" fmla="*/ 1167758 w 1167758"/>
              <a:gd name="connsiteY12" fmla="*/ 375028 h 865423"/>
              <a:gd name="connsiteX0" fmla="*/ 1167758 w 1167758"/>
              <a:gd name="connsiteY0" fmla="*/ 375028 h 938056"/>
              <a:gd name="connsiteX1" fmla="*/ 996308 w 1167758"/>
              <a:gd name="connsiteY1" fmla="*/ 279778 h 938056"/>
              <a:gd name="connsiteX2" fmla="*/ 695034 w 1167758"/>
              <a:gd name="connsiteY2" fmla="*/ 429624 h 938056"/>
              <a:gd name="connsiteX3" fmla="*/ 834383 w 1167758"/>
              <a:gd name="connsiteY3" fmla="*/ 117853 h 938056"/>
              <a:gd name="connsiteX4" fmla="*/ 646612 w 1167758"/>
              <a:gd name="connsiteY4" fmla="*/ 308568 h 938056"/>
              <a:gd name="connsiteX5" fmla="*/ 428712 w 1167758"/>
              <a:gd name="connsiteY5" fmla="*/ 163302 h 938056"/>
              <a:gd name="connsiteX6" fmla="*/ 331868 w 1167758"/>
              <a:gd name="connsiteY6" fmla="*/ 260146 h 938056"/>
              <a:gd name="connsiteX7" fmla="*/ 501345 w 1167758"/>
              <a:gd name="connsiteY7" fmla="*/ 453835 h 938056"/>
              <a:gd name="connsiteX8" fmla="*/ 367658 w 1167758"/>
              <a:gd name="connsiteY8" fmla="*/ 689353 h 938056"/>
              <a:gd name="connsiteX9" fmla="*/ 549768 w 1167758"/>
              <a:gd name="connsiteY9" fmla="*/ 647523 h 938056"/>
              <a:gd name="connsiteX10" fmla="*/ 598190 w 1167758"/>
              <a:gd name="connsiteY10" fmla="*/ 938056 h 938056"/>
              <a:gd name="connsiteX11" fmla="*/ 816089 w 1167758"/>
              <a:gd name="connsiteY11" fmla="*/ 574890 h 938056"/>
              <a:gd name="connsiteX12" fmla="*/ 1167758 w 1167758"/>
              <a:gd name="connsiteY12" fmla="*/ 375028 h 938056"/>
              <a:gd name="connsiteX0" fmla="*/ 1167758 w 1167758"/>
              <a:gd name="connsiteY0" fmla="*/ 375028 h 938056"/>
              <a:gd name="connsiteX1" fmla="*/ 996308 w 1167758"/>
              <a:gd name="connsiteY1" fmla="*/ 279778 h 938056"/>
              <a:gd name="connsiteX2" fmla="*/ 695034 w 1167758"/>
              <a:gd name="connsiteY2" fmla="*/ 429624 h 938056"/>
              <a:gd name="connsiteX3" fmla="*/ 834383 w 1167758"/>
              <a:gd name="connsiteY3" fmla="*/ 117853 h 938056"/>
              <a:gd name="connsiteX4" fmla="*/ 646612 w 1167758"/>
              <a:gd name="connsiteY4" fmla="*/ 308568 h 938056"/>
              <a:gd name="connsiteX5" fmla="*/ 428712 w 1167758"/>
              <a:gd name="connsiteY5" fmla="*/ 163302 h 938056"/>
              <a:gd name="connsiteX6" fmla="*/ 331868 w 1167758"/>
              <a:gd name="connsiteY6" fmla="*/ 260146 h 938056"/>
              <a:gd name="connsiteX7" fmla="*/ 501345 w 1167758"/>
              <a:gd name="connsiteY7" fmla="*/ 453835 h 938056"/>
              <a:gd name="connsiteX8" fmla="*/ 367658 w 1167758"/>
              <a:gd name="connsiteY8" fmla="*/ 689353 h 938056"/>
              <a:gd name="connsiteX9" fmla="*/ 549768 w 1167758"/>
              <a:gd name="connsiteY9" fmla="*/ 647523 h 938056"/>
              <a:gd name="connsiteX10" fmla="*/ 598190 w 1167758"/>
              <a:gd name="connsiteY10" fmla="*/ 938056 h 938056"/>
              <a:gd name="connsiteX11" fmla="*/ 816089 w 1167758"/>
              <a:gd name="connsiteY11" fmla="*/ 574890 h 938056"/>
              <a:gd name="connsiteX12" fmla="*/ 1167758 w 1167758"/>
              <a:gd name="connsiteY12" fmla="*/ 375028 h 938056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49768 w 1167758"/>
              <a:gd name="connsiteY9" fmla="*/ 647523 h 996228"/>
              <a:gd name="connsiteX10" fmla="*/ 598190 w 1167758"/>
              <a:gd name="connsiteY10" fmla="*/ 938056 h 996228"/>
              <a:gd name="connsiteX11" fmla="*/ 816089 w 1167758"/>
              <a:gd name="connsiteY11" fmla="*/ 574890 h 996228"/>
              <a:gd name="connsiteX12" fmla="*/ 1167758 w 1167758"/>
              <a:gd name="connsiteY12" fmla="*/ 375028 h 996228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49768 w 1167758"/>
              <a:gd name="connsiteY9" fmla="*/ 647523 h 996228"/>
              <a:gd name="connsiteX10" fmla="*/ 598190 w 1167758"/>
              <a:gd name="connsiteY10" fmla="*/ 938056 h 996228"/>
              <a:gd name="connsiteX11" fmla="*/ 670824 w 1167758"/>
              <a:gd name="connsiteY11" fmla="*/ 502257 h 996228"/>
              <a:gd name="connsiteX12" fmla="*/ 1167758 w 1167758"/>
              <a:gd name="connsiteY12" fmla="*/ 375028 h 996228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73979 w 1167758"/>
              <a:gd name="connsiteY9" fmla="*/ 526468 h 996228"/>
              <a:gd name="connsiteX10" fmla="*/ 598190 w 1167758"/>
              <a:gd name="connsiteY10" fmla="*/ 938056 h 996228"/>
              <a:gd name="connsiteX11" fmla="*/ 670824 w 1167758"/>
              <a:gd name="connsiteY11" fmla="*/ 502257 h 996228"/>
              <a:gd name="connsiteX12" fmla="*/ 1167758 w 1167758"/>
              <a:gd name="connsiteY12" fmla="*/ 375028 h 996228"/>
              <a:gd name="connsiteX0" fmla="*/ 864512 w 1034408"/>
              <a:gd name="connsiteY0" fmla="*/ 574890 h 996228"/>
              <a:gd name="connsiteX1" fmla="*/ 996308 w 1034408"/>
              <a:gd name="connsiteY1" fmla="*/ 279778 h 996228"/>
              <a:gd name="connsiteX2" fmla="*/ 695034 w 1034408"/>
              <a:gd name="connsiteY2" fmla="*/ 429624 h 996228"/>
              <a:gd name="connsiteX3" fmla="*/ 834383 w 1034408"/>
              <a:gd name="connsiteY3" fmla="*/ 117853 h 996228"/>
              <a:gd name="connsiteX4" fmla="*/ 646612 w 1034408"/>
              <a:gd name="connsiteY4" fmla="*/ 308568 h 996228"/>
              <a:gd name="connsiteX5" fmla="*/ 428712 w 1034408"/>
              <a:gd name="connsiteY5" fmla="*/ 163302 h 996228"/>
              <a:gd name="connsiteX6" fmla="*/ 331868 w 1034408"/>
              <a:gd name="connsiteY6" fmla="*/ 260146 h 996228"/>
              <a:gd name="connsiteX7" fmla="*/ 501345 w 1034408"/>
              <a:gd name="connsiteY7" fmla="*/ 453835 h 996228"/>
              <a:gd name="connsiteX8" fmla="*/ 367658 w 1034408"/>
              <a:gd name="connsiteY8" fmla="*/ 689353 h 996228"/>
              <a:gd name="connsiteX9" fmla="*/ 573979 w 1034408"/>
              <a:gd name="connsiteY9" fmla="*/ 526468 h 996228"/>
              <a:gd name="connsiteX10" fmla="*/ 598190 w 1034408"/>
              <a:gd name="connsiteY10" fmla="*/ 938056 h 996228"/>
              <a:gd name="connsiteX11" fmla="*/ 670824 w 1034408"/>
              <a:gd name="connsiteY11" fmla="*/ 502257 h 996228"/>
              <a:gd name="connsiteX12" fmla="*/ 864512 w 1034408"/>
              <a:gd name="connsiteY12" fmla="*/ 574890 h 996228"/>
              <a:gd name="connsiteX0" fmla="*/ 864512 w 1004749"/>
              <a:gd name="connsiteY0" fmla="*/ 574890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864512 w 1004749"/>
              <a:gd name="connsiteY11" fmla="*/ 574890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912935 w 1004749"/>
              <a:gd name="connsiteY11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912935 w 1004749"/>
              <a:gd name="connsiteY11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331868 w 1004749"/>
              <a:gd name="connsiteY4" fmla="*/ 260146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210814 w 1004749"/>
              <a:gd name="connsiteY4" fmla="*/ 42247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210814 w 1004749"/>
              <a:gd name="connsiteY4" fmla="*/ 42247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605919 h 1124101"/>
              <a:gd name="connsiteX1" fmla="*/ 695034 w 1004749"/>
              <a:gd name="connsiteY1" fmla="*/ 557497 h 1124101"/>
              <a:gd name="connsiteX2" fmla="*/ 834383 w 1004749"/>
              <a:gd name="connsiteY2" fmla="*/ 245726 h 1124101"/>
              <a:gd name="connsiteX3" fmla="*/ 646612 w 1004749"/>
              <a:gd name="connsiteY3" fmla="*/ 436441 h 1124101"/>
              <a:gd name="connsiteX4" fmla="*/ 210814 w 1004749"/>
              <a:gd name="connsiteY4" fmla="*/ 170120 h 1124101"/>
              <a:gd name="connsiteX5" fmla="*/ 501345 w 1004749"/>
              <a:gd name="connsiteY5" fmla="*/ 581708 h 1124101"/>
              <a:gd name="connsiteX6" fmla="*/ 367658 w 1004749"/>
              <a:gd name="connsiteY6" fmla="*/ 817226 h 1124101"/>
              <a:gd name="connsiteX7" fmla="*/ 573979 w 1004749"/>
              <a:gd name="connsiteY7" fmla="*/ 654341 h 1124101"/>
              <a:gd name="connsiteX8" fmla="*/ 598190 w 1004749"/>
              <a:gd name="connsiteY8" fmla="*/ 1065929 h 1124101"/>
              <a:gd name="connsiteX9" fmla="*/ 670824 w 1004749"/>
              <a:gd name="connsiteY9" fmla="*/ 630130 h 1124101"/>
              <a:gd name="connsiteX10" fmla="*/ 912935 w 1004749"/>
              <a:gd name="connsiteY10" fmla="*/ 605919 h 1124101"/>
              <a:gd name="connsiteX0" fmla="*/ 912935 w 1004749"/>
              <a:gd name="connsiteY0" fmla="*/ 581708 h 1099890"/>
              <a:gd name="connsiteX1" fmla="*/ 695034 w 1004749"/>
              <a:gd name="connsiteY1" fmla="*/ 533286 h 1099890"/>
              <a:gd name="connsiteX2" fmla="*/ 834383 w 1004749"/>
              <a:gd name="connsiteY2" fmla="*/ 221515 h 1099890"/>
              <a:gd name="connsiteX3" fmla="*/ 646612 w 1004749"/>
              <a:gd name="connsiteY3" fmla="*/ 412230 h 1099890"/>
              <a:gd name="connsiteX4" fmla="*/ 259236 w 1004749"/>
              <a:gd name="connsiteY4" fmla="*/ 170120 h 1099890"/>
              <a:gd name="connsiteX5" fmla="*/ 501345 w 1004749"/>
              <a:gd name="connsiteY5" fmla="*/ 557497 h 1099890"/>
              <a:gd name="connsiteX6" fmla="*/ 367658 w 1004749"/>
              <a:gd name="connsiteY6" fmla="*/ 793015 h 1099890"/>
              <a:gd name="connsiteX7" fmla="*/ 573979 w 1004749"/>
              <a:gd name="connsiteY7" fmla="*/ 630130 h 1099890"/>
              <a:gd name="connsiteX8" fmla="*/ 598190 w 1004749"/>
              <a:gd name="connsiteY8" fmla="*/ 1041718 h 1099890"/>
              <a:gd name="connsiteX9" fmla="*/ 670824 w 1004749"/>
              <a:gd name="connsiteY9" fmla="*/ 605919 h 1099890"/>
              <a:gd name="connsiteX10" fmla="*/ 912935 w 1004749"/>
              <a:gd name="connsiteY10" fmla="*/ 581708 h 1099890"/>
              <a:gd name="connsiteX0" fmla="*/ 912935 w 1004749"/>
              <a:gd name="connsiteY0" fmla="*/ 581708 h 1099890"/>
              <a:gd name="connsiteX1" fmla="*/ 695034 w 1004749"/>
              <a:gd name="connsiteY1" fmla="*/ 533286 h 1099890"/>
              <a:gd name="connsiteX2" fmla="*/ 834383 w 1004749"/>
              <a:gd name="connsiteY2" fmla="*/ 221515 h 1099890"/>
              <a:gd name="connsiteX3" fmla="*/ 646612 w 1004749"/>
              <a:gd name="connsiteY3" fmla="*/ 412230 h 1099890"/>
              <a:gd name="connsiteX4" fmla="*/ 259236 w 1004749"/>
              <a:gd name="connsiteY4" fmla="*/ 170120 h 1099890"/>
              <a:gd name="connsiteX5" fmla="*/ 501345 w 1004749"/>
              <a:gd name="connsiteY5" fmla="*/ 557497 h 1099890"/>
              <a:gd name="connsiteX6" fmla="*/ 367658 w 1004749"/>
              <a:gd name="connsiteY6" fmla="*/ 793015 h 1099890"/>
              <a:gd name="connsiteX7" fmla="*/ 573979 w 1004749"/>
              <a:gd name="connsiteY7" fmla="*/ 630130 h 1099890"/>
              <a:gd name="connsiteX8" fmla="*/ 598190 w 1004749"/>
              <a:gd name="connsiteY8" fmla="*/ 1041718 h 1099890"/>
              <a:gd name="connsiteX9" fmla="*/ 670824 w 1004749"/>
              <a:gd name="connsiteY9" fmla="*/ 605919 h 1099890"/>
              <a:gd name="connsiteX10" fmla="*/ 912935 w 1004749"/>
              <a:gd name="connsiteY10" fmla="*/ 581708 h 1099890"/>
              <a:gd name="connsiteX0" fmla="*/ 912935 w 1004749"/>
              <a:gd name="connsiteY0" fmla="*/ 648195 h 1166377"/>
              <a:gd name="connsiteX1" fmla="*/ 695034 w 1004749"/>
              <a:gd name="connsiteY1" fmla="*/ 599773 h 1166377"/>
              <a:gd name="connsiteX2" fmla="*/ 834383 w 1004749"/>
              <a:gd name="connsiteY2" fmla="*/ 288002 h 1166377"/>
              <a:gd name="connsiteX3" fmla="*/ 646612 w 1004749"/>
              <a:gd name="connsiteY3" fmla="*/ 478717 h 1166377"/>
              <a:gd name="connsiteX4" fmla="*/ 259236 w 1004749"/>
              <a:gd name="connsiteY4" fmla="*/ 236607 h 1166377"/>
              <a:gd name="connsiteX5" fmla="*/ 501345 w 1004749"/>
              <a:gd name="connsiteY5" fmla="*/ 623984 h 1166377"/>
              <a:gd name="connsiteX6" fmla="*/ 367658 w 1004749"/>
              <a:gd name="connsiteY6" fmla="*/ 859502 h 1166377"/>
              <a:gd name="connsiteX7" fmla="*/ 573979 w 1004749"/>
              <a:gd name="connsiteY7" fmla="*/ 696617 h 1166377"/>
              <a:gd name="connsiteX8" fmla="*/ 598190 w 1004749"/>
              <a:gd name="connsiteY8" fmla="*/ 1108205 h 1166377"/>
              <a:gd name="connsiteX9" fmla="*/ 670824 w 1004749"/>
              <a:gd name="connsiteY9" fmla="*/ 672406 h 1166377"/>
              <a:gd name="connsiteX10" fmla="*/ 912935 w 1004749"/>
              <a:gd name="connsiteY10" fmla="*/ 648195 h 1166377"/>
              <a:gd name="connsiteX0" fmla="*/ 912935 w 1004749"/>
              <a:gd name="connsiteY0" fmla="*/ 648195 h 1166377"/>
              <a:gd name="connsiteX1" fmla="*/ 695034 w 1004749"/>
              <a:gd name="connsiteY1" fmla="*/ 599773 h 1166377"/>
              <a:gd name="connsiteX2" fmla="*/ 834383 w 1004749"/>
              <a:gd name="connsiteY2" fmla="*/ 288002 h 1166377"/>
              <a:gd name="connsiteX3" fmla="*/ 646612 w 1004749"/>
              <a:gd name="connsiteY3" fmla="*/ 478717 h 1166377"/>
              <a:gd name="connsiteX4" fmla="*/ 259236 w 1004749"/>
              <a:gd name="connsiteY4" fmla="*/ 236607 h 1166377"/>
              <a:gd name="connsiteX5" fmla="*/ 501345 w 1004749"/>
              <a:gd name="connsiteY5" fmla="*/ 623984 h 1166377"/>
              <a:gd name="connsiteX6" fmla="*/ 367658 w 1004749"/>
              <a:gd name="connsiteY6" fmla="*/ 859502 h 1166377"/>
              <a:gd name="connsiteX7" fmla="*/ 573979 w 1004749"/>
              <a:gd name="connsiteY7" fmla="*/ 696617 h 1166377"/>
              <a:gd name="connsiteX8" fmla="*/ 598190 w 1004749"/>
              <a:gd name="connsiteY8" fmla="*/ 1108205 h 1166377"/>
              <a:gd name="connsiteX9" fmla="*/ 670824 w 1004749"/>
              <a:gd name="connsiteY9" fmla="*/ 672406 h 1166377"/>
              <a:gd name="connsiteX10" fmla="*/ 912935 w 1004749"/>
              <a:gd name="connsiteY10" fmla="*/ 648195 h 1166377"/>
              <a:gd name="connsiteX0" fmla="*/ 912935 w 1004749"/>
              <a:gd name="connsiteY0" fmla="*/ 574795 h 1092977"/>
              <a:gd name="connsiteX1" fmla="*/ 695034 w 1004749"/>
              <a:gd name="connsiteY1" fmla="*/ 526373 h 1092977"/>
              <a:gd name="connsiteX2" fmla="*/ 834383 w 1004749"/>
              <a:gd name="connsiteY2" fmla="*/ 214602 h 1092977"/>
              <a:gd name="connsiteX3" fmla="*/ 646612 w 1004749"/>
              <a:gd name="connsiteY3" fmla="*/ 405317 h 1092977"/>
              <a:gd name="connsiteX4" fmla="*/ 259236 w 1004749"/>
              <a:gd name="connsiteY4" fmla="*/ 163207 h 1092977"/>
              <a:gd name="connsiteX5" fmla="*/ 501345 w 1004749"/>
              <a:gd name="connsiteY5" fmla="*/ 550584 h 1092977"/>
              <a:gd name="connsiteX6" fmla="*/ 367658 w 1004749"/>
              <a:gd name="connsiteY6" fmla="*/ 786102 h 1092977"/>
              <a:gd name="connsiteX7" fmla="*/ 573979 w 1004749"/>
              <a:gd name="connsiteY7" fmla="*/ 623217 h 1092977"/>
              <a:gd name="connsiteX8" fmla="*/ 598190 w 1004749"/>
              <a:gd name="connsiteY8" fmla="*/ 1034805 h 1092977"/>
              <a:gd name="connsiteX9" fmla="*/ 670824 w 1004749"/>
              <a:gd name="connsiteY9" fmla="*/ 599006 h 1092977"/>
              <a:gd name="connsiteX10" fmla="*/ 912935 w 1004749"/>
              <a:gd name="connsiteY10" fmla="*/ 574795 h 1092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4749" h="1092977">
                <a:moveTo>
                  <a:pt x="912935" y="574795"/>
                </a:moveTo>
                <a:cubicBezTo>
                  <a:pt x="993323" y="301239"/>
                  <a:pt x="700055" y="602546"/>
                  <a:pt x="695034" y="526373"/>
                </a:cubicBezTo>
                <a:cubicBezTo>
                  <a:pt x="661659" y="501341"/>
                  <a:pt x="1004749" y="347620"/>
                  <a:pt x="834383" y="214602"/>
                </a:cubicBezTo>
                <a:cubicBezTo>
                  <a:pt x="532768" y="96749"/>
                  <a:pt x="714224" y="397742"/>
                  <a:pt x="646612" y="405317"/>
                </a:cubicBezTo>
                <a:cubicBezTo>
                  <a:pt x="562860" y="429032"/>
                  <a:pt x="554247" y="0"/>
                  <a:pt x="259236" y="163207"/>
                </a:cubicBezTo>
                <a:cubicBezTo>
                  <a:pt x="34455" y="505286"/>
                  <a:pt x="506108" y="493434"/>
                  <a:pt x="501345" y="550584"/>
                </a:cubicBezTo>
                <a:cubicBezTo>
                  <a:pt x="507310" y="622118"/>
                  <a:pt x="0" y="583710"/>
                  <a:pt x="367658" y="786102"/>
                </a:cubicBezTo>
                <a:cubicBezTo>
                  <a:pt x="545812" y="743201"/>
                  <a:pt x="551754" y="578767"/>
                  <a:pt x="573979" y="623217"/>
                </a:cubicBezTo>
                <a:cubicBezTo>
                  <a:pt x="584693" y="646787"/>
                  <a:pt x="262016" y="984175"/>
                  <a:pt x="598190" y="1034805"/>
                </a:cubicBezTo>
                <a:cubicBezTo>
                  <a:pt x="912425" y="1092977"/>
                  <a:pt x="598191" y="720061"/>
                  <a:pt x="670824" y="599006"/>
                </a:cubicBezTo>
                <a:cubicBezTo>
                  <a:pt x="781949" y="502169"/>
                  <a:pt x="839910" y="700208"/>
                  <a:pt x="912935" y="574795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9"/>
          <p:cNvGrpSpPr/>
          <p:nvPr/>
        </p:nvGrpSpPr>
        <p:grpSpPr>
          <a:xfrm>
            <a:off x="87288" y="189382"/>
            <a:ext cx="8727207" cy="6597352"/>
            <a:chOff x="180000" y="116633"/>
            <a:chExt cx="8727207" cy="6597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grpSp>
          <p:nvGrpSpPr>
            <p:cNvPr id="3" name="Группа 80"/>
            <p:cNvGrpSpPr/>
            <p:nvPr/>
          </p:nvGrpSpPr>
          <p:grpSpPr>
            <a:xfrm>
              <a:off x="180000" y="180000"/>
              <a:ext cx="8727207" cy="6480000"/>
              <a:chOff x="180000" y="180000"/>
              <a:chExt cx="8727207" cy="6480000"/>
            </a:xfrm>
          </p:grpSpPr>
          <p:cxnSp>
            <p:nvCxnSpPr>
              <p:cNvPr id="108" name="Прямая соединительная линия 107"/>
              <p:cNvCxnSpPr/>
              <p:nvPr/>
            </p:nvCxnSpPr>
            <p:spPr>
              <a:xfrm>
                <a:off x="180000" y="63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Прямая соединительная линия 108"/>
              <p:cNvCxnSpPr/>
              <p:nvPr/>
            </p:nvCxnSpPr>
            <p:spPr>
              <a:xfrm>
                <a:off x="180000" y="59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единительная линия 109"/>
              <p:cNvCxnSpPr/>
              <p:nvPr/>
            </p:nvCxnSpPr>
            <p:spPr>
              <a:xfrm>
                <a:off x="180000" y="55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единительная линия 110"/>
              <p:cNvCxnSpPr/>
              <p:nvPr/>
            </p:nvCxnSpPr>
            <p:spPr>
              <a:xfrm>
                <a:off x="180000" y="52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единительная линия 111"/>
              <p:cNvCxnSpPr/>
              <p:nvPr/>
            </p:nvCxnSpPr>
            <p:spPr>
              <a:xfrm>
                <a:off x="180000" y="48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единительная линия 112"/>
              <p:cNvCxnSpPr/>
              <p:nvPr/>
            </p:nvCxnSpPr>
            <p:spPr>
              <a:xfrm>
                <a:off x="180000" y="45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единительная линия 113"/>
              <p:cNvCxnSpPr/>
              <p:nvPr/>
            </p:nvCxnSpPr>
            <p:spPr>
              <a:xfrm>
                <a:off x="180000" y="41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Прямая соединительная линия 114"/>
              <p:cNvCxnSpPr/>
              <p:nvPr/>
            </p:nvCxnSpPr>
            <p:spPr>
              <a:xfrm>
                <a:off x="180000" y="37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единительная линия 115"/>
              <p:cNvCxnSpPr/>
              <p:nvPr/>
            </p:nvCxnSpPr>
            <p:spPr>
              <a:xfrm>
                <a:off x="180000" y="34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единительная линия 116"/>
              <p:cNvCxnSpPr/>
              <p:nvPr/>
            </p:nvCxnSpPr>
            <p:spPr>
              <a:xfrm>
                <a:off x="180000" y="30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единительная линия 117"/>
              <p:cNvCxnSpPr/>
              <p:nvPr/>
            </p:nvCxnSpPr>
            <p:spPr>
              <a:xfrm>
                <a:off x="180000" y="27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Прямая соединительная линия 118"/>
              <p:cNvCxnSpPr/>
              <p:nvPr/>
            </p:nvCxnSpPr>
            <p:spPr>
              <a:xfrm>
                <a:off x="180000" y="23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Прямая соединительная линия 119"/>
              <p:cNvCxnSpPr/>
              <p:nvPr/>
            </p:nvCxnSpPr>
            <p:spPr>
              <a:xfrm>
                <a:off x="180000" y="19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Прямая соединительная линия 120"/>
              <p:cNvCxnSpPr/>
              <p:nvPr/>
            </p:nvCxnSpPr>
            <p:spPr>
              <a:xfrm>
                <a:off x="180000" y="16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121"/>
              <p:cNvCxnSpPr/>
              <p:nvPr/>
            </p:nvCxnSpPr>
            <p:spPr>
              <a:xfrm>
                <a:off x="180000" y="12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Прямая соединительная линия 122"/>
              <p:cNvCxnSpPr/>
              <p:nvPr/>
            </p:nvCxnSpPr>
            <p:spPr>
              <a:xfrm>
                <a:off x="180000" y="9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/>
              <p:cNvCxnSpPr/>
              <p:nvPr/>
            </p:nvCxnSpPr>
            <p:spPr>
              <a:xfrm>
                <a:off x="180000" y="5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>
                <a:off x="180000" y="1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Прямая соединительная линия 125"/>
              <p:cNvCxnSpPr/>
              <p:nvPr/>
            </p:nvCxnSpPr>
            <p:spPr>
              <a:xfrm>
                <a:off x="180000" y="66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Группа 81"/>
            <p:cNvGrpSpPr/>
            <p:nvPr/>
          </p:nvGrpSpPr>
          <p:grpSpPr>
            <a:xfrm>
              <a:off x="251521" y="116633"/>
              <a:ext cx="8640959" cy="6597352"/>
              <a:chOff x="251521" y="116633"/>
              <a:chExt cx="8640959" cy="6597352"/>
            </a:xfrm>
          </p:grpSpPr>
          <p:cxnSp>
            <p:nvCxnSpPr>
              <p:cNvPr id="83" name="Прямая соединительная линия 82"/>
              <p:cNvCxnSpPr/>
              <p:nvPr/>
            </p:nvCxnSpPr>
            <p:spPr>
              <a:xfrm rot="16200000">
                <a:off x="307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rot="16200000">
                <a:off x="271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rot="16200000">
                <a:off x="235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Прямая соединительная линия 85"/>
              <p:cNvCxnSpPr/>
              <p:nvPr/>
            </p:nvCxnSpPr>
            <p:spPr>
              <a:xfrm rot="16200000">
                <a:off x="199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/>
              <p:cNvCxnSpPr/>
              <p:nvPr/>
            </p:nvCxnSpPr>
            <p:spPr>
              <a:xfrm rot="16200000">
                <a:off x="163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 rot="16200000">
                <a:off x="127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 rot="16200000">
                <a:off x="91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Прямая соединительная линия 89"/>
              <p:cNvCxnSpPr/>
              <p:nvPr/>
            </p:nvCxnSpPr>
            <p:spPr>
              <a:xfrm rot="16200000">
                <a:off x="55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/>
              <p:cNvCxnSpPr/>
              <p:nvPr/>
            </p:nvCxnSpPr>
            <p:spPr>
              <a:xfrm rot="16200000">
                <a:off x="19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 rot="16200000">
                <a:off x="-16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 rot="16200000">
                <a:off x="-52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 rot="16200000">
                <a:off x="-88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Прямая соединительная линия 94"/>
              <p:cNvCxnSpPr/>
              <p:nvPr/>
            </p:nvCxnSpPr>
            <p:spPr>
              <a:xfrm rot="16200000">
                <a:off x="-124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Прямая соединительная линия 95"/>
              <p:cNvCxnSpPr/>
              <p:nvPr/>
            </p:nvCxnSpPr>
            <p:spPr>
              <a:xfrm rot="16200000">
                <a:off x="-160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единительная линия 96"/>
              <p:cNvCxnSpPr/>
              <p:nvPr/>
            </p:nvCxnSpPr>
            <p:spPr>
              <a:xfrm rot="16200000">
                <a:off x="-196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Прямая соединительная линия 97"/>
              <p:cNvCxnSpPr/>
              <p:nvPr/>
            </p:nvCxnSpPr>
            <p:spPr>
              <a:xfrm rot="16200000">
                <a:off x="-232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единительная линия 98"/>
              <p:cNvCxnSpPr/>
              <p:nvPr/>
            </p:nvCxnSpPr>
            <p:spPr>
              <a:xfrm rot="16200000">
                <a:off x="-268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/>
              <p:cNvCxnSpPr/>
              <p:nvPr/>
            </p:nvCxnSpPr>
            <p:spPr>
              <a:xfrm rot="16200000">
                <a:off x="-304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единительная линия 100"/>
              <p:cNvCxnSpPr/>
              <p:nvPr/>
            </p:nvCxnSpPr>
            <p:spPr>
              <a:xfrm rot="16200000">
                <a:off x="343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/>
              <p:cNvCxnSpPr/>
              <p:nvPr/>
            </p:nvCxnSpPr>
            <p:spPr>
              <a:xfrm rot="16200000">
                <a:off x="379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/>
              <p:cNvCxnSpPr/>
              <p:nvPr/>
            </p:nvCxnSpPr>
            <p:spPr>
              <a:xfrm rot="16200000">
                <a:off x="415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Прямая соединительная линия 103"/>
              <p:cNvCxnSpPr/>
              <p:nvPr/>
            </p:nvCxnSpPr>
            <p:spPr>
              <a:xfrm rot="16200000">
                <a:off x="451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/>
              <p:cNvCxnSpPr/>
              <p:nvPr/>
            </p:nvCxnSpPr>
            <p:spPr>
              <a:xfrm rot="16200000">
                <a:off x="487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Прямая соединительная линия 105"/>
              <p:cNvCxnSpPr/>
              <p:nvPr/>
            </p:nvCxnSpPr>
            <p:spPr>
              <a:xfrm rot="16200000">
                <a:off x="523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единительная линия 106"/>
              <p:cNvCxnSpPr/>
              <p:nvPr/>
            </p:nvCxnSpPr>
            <p:spPr>
              <a:xfrm rot="16200000">
                <a:off x="5593804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6" name="TextBox 65"/>
          <p:cNvSpPr txBox="1"/>
          <p:nvPr/>
        </p:nvSpPr>
        <p:spPr>
          <a:xfrm>
            <a:off x="995404" y="252749"/>
            <a:ext cx="7776864" cy="1015663"/>
          </a:xfrm>
          <a:prstGeom prst="rect">
            <a:avLst/>
          </a:prstGeom>
          <a:solidFill>
            <a:srgbClr val="FFFFFF">
              <a:alpha val="52157"/>
            </a:srgb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17989" y="1473039"/>
            <a:ext cx="8241640" cy="3970318"/>
          </a:xfrm>
          <a:prstGeom prst="rect">
            <a:avLst/>
          </a:prstGeom>
          <a:solidFill>
            <a:srgbClr val="FFFFFF">
              <a:alpha val="61961"/>
            </a:srgb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 Также  у одночлена можно  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определить </a:t>
            </a:r>
            <a:r>
              <a:rPr lang="ru-RU" sz="36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коэффициент</a:t>
            </a:r>
            <a:r>
              <a:rPr lang="ru-RU" sz="36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(это числовой множитель ненулевого одночлена , содержащий буквы и имеющий стандартный вид).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Например:(-12) </a:t>
            </a:r>
            <a:r>
              <a:rPr lang="ru-RU" sz="36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ас</a:t>
            </a:r>
            <a:endParaRPr lang="ru-RU" sz="3600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Коэффициентом будет число (-12);</a:t>
            </a:r>
          </a:p>
        </p:txBody>
      </p:sp>
      <p:sp>
        <p:nvSpPr>
          <p:cNvPr id="68" name="Полилиния 67"/>
          <p:cNvSpPr/>
          <p:nvPr/>
        </p:nvSpPr>
        <p:spPr>
          <a:xfrm rot="4802796">
            <a:off x="7739063" y="5491162"/>
            <a:ext cx="954088" cy="1528763"/>
          </a:xfrm>
          <a:custGeom>
            <a:avLst/>
            <a:gdLst>
              <a:gd name="connsiteX0" fmla="*/ 723900 w 1019175"/>
              <a:gd name="connsiteY0" fmla="*/ 247650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39" fmla="*/ 790575 w 1019175"/>
              <a:gd name="connsiteY39" fmla="*/ 228600 h 1033570"/>
              <a:gd name="connsiteX40" fmla="*/ 723900 w 1019175"/>
              <a:gd name="connsiteY40" fmla="*/ 247650 h 1033570"/>
              <a:gd name="connsiteX0" fmla="*/ 790575 w 1019175"/>
              <a:gd name="connsiteY0" fmla="*/ 228600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39" fmla="*/ 790575 w 1019175"/>
              <a:gd name="connsiteY39" fmla="*/ 228600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38200 w 1019175"/>
              <a:gd name="connsiteY37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04875 w 1019175"/>
              <a:gd name="connsiteY35" fmla="*/ 361950 h 1033570"/>
              <a:gd name="connsiteX36" fmla="*/ 838200 w 1019175"/>
              <a:gd name="connsiteY36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62025 w 1019175"/>
              <a:gd name="connsiteY33" fmla="*/ 476250 h 1033570"/>
              <a:gd name="connsiteX34" fmla="*/ 904875 w 1019175"/>
              <a:gd name="connsiteY34" fmla="*/ 361950 h 1033570"/>
              <a:gd name="connsiteX35" fmla="*/ 838200 w 1019175"/>
              <a:gd name="connsiteY35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19175 w 1019175"/>
              <a:gd name="connsiteY30" fmla="*/ 695325 h 1033570"/>
              <a:gd name="connsiteX31" fmla="*/ 1000125 w 1019175"/>
              <a:gd name="connsiteY31" fmla="*/ 571500 h 1033570"/>
              <a:gd name="connsiteX32" fmla="*/ 962025 w 1019175"/>
              <a:gd name="connsiteY32" fmla="*/ 476250 h 1033570"/>
              <a:gd name="connsiteX33" fmla="*/ 904875 w 1019175"/>
              <a:gd name="connsiteY33" fmla="*/ 361950 h 1033570"/>
              <a:gd name="connsiteX34" fmla="*/ 838200 w 1019175"/>
              <a:gd name="connsiteY34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81075 w 1019175"/>
              <a:gd name="connsiteY28" fmla="*/ 809625 h 1033570"/>
              <a:gd name="connsiteX29" fmla="*/ 1019175 w 1019175"/>
              <a:gd name="connsiteY29" fmla="*/ 695325 h 1033570"/>
              <a:gd name="connsiteX30" fmla="*/ 1000125 w 1019175"/>
              <a:gd name="connsiteY30" fmla="*/ 571500 h 1033570"/>
              <a:gd name="connsiteX31" fmla="*/ 962025 w 1019175"/>
              <a:gd name="connsiteY31" fmla="*/ 476250 h 1033570"/>
              <a:gd name="connsiteX32" fmla="*/ 904875 w 1019175"/>
              <a:gd name="connsiteY32" fmla="*/ 361950 h 1033570"/>
              <a:gd name="connsiteX33" fmla="*/ 838200 w 1019175"/>
              <a:gd name="connsiteY33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942975 w 1019175"/>
              <a:gd name="connsiteY26" fmla="*/ 923925 h 1033570"/>
              <a:gd name="connsiteX27" fmla="*/ 981075 w 1019175"/>
              <a:gd name="connsiteY27" fmla="*/ 809625 h 1033570"/>
              <a:gd name="connsiteX28" fmla="*/ 1019175 w 1019175"/>
              <a:gd name="connsiteY28" fmla="*/ 695325 h 1033570"/>
              <a:gd name="connsiteX29" fmla="*/ 1000125 w 1019175"/>
              <a:gd name="connsiteY29" fmla="*/ 571500 h 1033570"/>
              <a:gd name="connsiteX30" fmla="*/ 962025 w 1019175"/>
              <a:gd name="connsiteY30" fmla="*/ 476250 h 1033570"/>
              <a:gd name="connsiteX31" fmla="*/ 904875 w 1019175"/>
              <a:gd name="connsiteY31" fmla="*/ 361950 h 1033570"/>
              <a:gd name="connsiteX32" fmla="*/ 838200 w 1019175"/>
              <a:gd name="connsiteY32" fmla="*/ 276225 h 103357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00025 w 1019175"/>
              <a:gd name="connsiteY19" fmla="*/ 895350 h 1028700"/>
              <a:gd name="connsiteX20" fmla="*/ 228600 w 1019175"/>
              <a:gd name="connsiteY20" fmla="*/ 933450 h 1028700"/>
              <a:gd name="connsiteX21" fmla="*/ 323850 w 1019175"/>
              <a:gd name="connsiteY21" fmla="*/ 981075 h 1028700"/>
              <a:gd name="connsiteX22" fmla="*/ 400050 w 1019175"/>
              <a:gd name="connsiteY22" fmla="*/ 1000125 h 1028700"/>
              <a:gd name="connsiteX23" fmla="*/ 495300 w 1019175"/>
              <a:gd name="connsiteY23" fmla="*/ 1028700 h 1028700"/>
              <a:gd name="connsiteX24" fmla="*/ 847725 w 1019175"/>
              <a:gd name="connsiteY24" fmla="*/ 1009650 h 1028700"/>
              <a:gd name="connsiteX25" fmla="*/ 942975 w 1019175"/>
              <a:gd name="connsiteY25" fmla="*/ 923925 h 1028700"/>
              <a:gd name="connsiteX26" fmla="*/ 981075 w 1019175"/>
              <a:gd name="connsiteY26" fmla="*/ 809625 h 1028700"/>
              <a:gd name="connsiteX27" fmla="*/ 1019175 w 1019175"/>
              <a:gd name="connsiteY27" fmla="*/ 695325 h 1028700"/>
              <a:gd name="connsiteX28" fmla="*/ 1000125 w 1019175"/>
              <a:gd name="connsiteY28" fmla="*/ 571500 h 1028700"/>
              <a:gd name="connsiteX29" fmla="*/ 962025 w 1019175"/>
              <a:gd name="connsiteY29" fmla="*/ 476250 h 1028700"/>
              <a:gd name="connsiteX30" fmla="*/ 904875 w 1019175"/>
              <a:gd name="connsiteY30" fmla="*/ 361950 h 1028700"/>
              <a:gd name="connsiteX31" fmla="*/ 838200 w 1019175"/>
              <a:gd name="connsiteY31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00025 w 1019175"/>
              <a:gd name="connsiteY19" fmla="*/ 895350 h 1028700"/>
              <a:gd name="connsiteX20" fmla="*/ 228600 w 1019175"/>
              <a:gd name="connsiteY20" fmla="*/ 933450 h 1028700"/>
              <a:gd name="connsiteX21" fmla="*/ 400050 w 1019175"/>
              <a:gd name="connsiteY21" fmla="*/ 1000125 h 1028700"/>
              <a:gd name="connsiteX22" fmla="*/ 495300 w 1019175"/>
              <a:gd name="connsiteY22" fmla="*/ 1028700 h 1028700"/>
              <a:gd name="connsiteX23" fmla="*/ 847725 w 1019175"/>
              <a:gd name="connsiteY23" fmla="*/ 1009650 h 1028700"/>
              <a:gd name="connsiteX24" fmla="*/ 942975 w 1019175"/>
              <a:gd name="connsiteY24" fmla="*/ 923925 h 1028700"/>
              <a:gd name="connsiteX25" fmla="*/ 981075 w 1019175"/>
              <a:gd name="connsiteY25" fmla="*/ 809625 h 1028700"/>
              <a:gd name="connsiteX26" fmla="*/ 1019175 w 1019175"/>
              <a:gd name="connsiteY26" fmla="*/ 695325 h 1028700"/>
              <a:gd name="connsiteX27" fmla="*/ 1000125 w 1019175"/>
              <a:gd name="connsiteY27" fmla="*/ 571500 h 1028700"/>
              <a:gd name="connsiteX28" fmla="*/ 962025 w 1019175"/>
              <a:gd name="connsiteY28" fmla="*/ 476250 h 1028700"/>
              <a:gd name="connsiteX29" fmla="*/ 904875 w 1019175"/>
              <a:gd name="connsiteY29" fmla="*/ 361950 h 1028700"/>
              <a:gd name="connsiteX30" fmla="*/ 838200 w 1019175"/>
              <a:gd name="connsiteY30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28600 w 1019175"/>
              <a:gd name="connsiteY19" fmla="*/ 933450 h 1028700"/>
              <a:gd name="connsiteX20" fmla="*/ 400050 w 1019175"/>
              <a:gd name="connsiteY20" fmla="*/ 1000125 h 1028700"/>
              <a:gd name="connsiteX21" fmla="*/ 495300 w 1019175"/>
              <a:gd name="connsiteY21" fmla="*/ 1028700 h 1028700"/>
              <a:gd name="connsiteX22" fmla="*/ 847725 w 1019175"/>
              <a:gd name="connsiteY22" fmla="*/ 1009650 h 1028700"/>
              <a:gd name="connsiteX23" fmla="*/ 942975 w 1019175"/>
              <a:gd name="connsiteY23" fmla="*/ 923925 h 1028700"/>
              <a:gd name="connsiteX24" fmla="*/ 981075 w 1019175"/>
              <a:gd name="connsiteY24" fmla="*/ 809625 h 1028700"/>
              <a:gd name="connsiteX25" fmla="*/ 1019175 w 1019175"/>
              <a:gd name="connsiteY25" fmla="*/ 695325 h 1028700"/>
              <a:gd name="connsiteX26" fmla="*/ 1000125 w 1019175"/>
              <a:gd name="connsiteY26" fmla="*/ 571500 h 1028700"/>
              <a:gd name="connsiteX27" fmla="*/ 962025 w 1019175"/>
              <a:gd name="connsiteY27" fmla="*/ 476250 h 1028700"/>
              <a:gd name="connsiteX28" fmla="*/ 904875 w 1019175"/>
              <a:gd name="connsiteY28" fmla="*/ 361950 h 1028700"/>
              <a:gd name="connsiteX29" fmla="*/ 838200 w 1019175"/>
              <a:gd name="connsiteY29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76200 w 1019175"/>
              <a:gd name="connsiteY16" fmla="*/ 723900 h 1028700"/>
              <a:gd name="connsiteX17" fmla="*/ 171450 w 1019175"/>
              <a:gd name="connsiteY17" fmla="*/ 857250 h 1028700"/>
              <a:gd name="connsiteX18" fmla="*/ 228600 w 1019175"/>
              <a:gd name="connsiteY18" fmla="*/ 933450 h 1028700"/>
              <a:gd name="connsiteX19" fmla="*/ 400050 w 1019175"/>
              <a:gd name="connsiteY19" fmla="*/ 1000125 h 1028700"/>
              <a:gd name="connsiteX20" fmla="*/ 495300 w 1019175"/>
              <a:gd name="connsiteY20" fmla="*/ 1028700 h 1028700"/>
              <a:gd name="connsiteX21" fmla="*/ 847725 w 1019175"/>
              <a:gd name="connsiteY21" fmla="*/ 1009650 h 1028700"/>
              <a:gd name="connsiteX22" fmla="*/ 942975 w 1019175"/>
              <a:gd name="connsiteY22" fmla="*/ 923925 h 1028700"/>
              <a:gd name="connsiteX23" fmla="*/ 981075 w 1019175"/>
              <a:gd name="connsiteY23" fmla="*/ 809625 h 1028700"/>
              <a:gd name="connsiteX24" fmla="*/ 1019175 w 1019175"/>
              <a:gd name="connsiteY24" fmla="*/ 695325 h 1028700"/>
              <a:gd name="connsiteX25" fmla="*/ 1000125 w 1019175"/>
              <a:gd name="connsiteY25" fmla="*/ 571500 h 1028700"/>
              <a:gd name="connsiteX26" fmla="*/ 962025 w 1019175"/>
              <a:gd name="connsiteY26" fmla="*/ 476250 h 1028700"/>
              <a:gd name="connsiteX27" fmla="*/ 904875 w 1019175"/>
              <a:gd name="connsiteY27" fmla="*/ 361950 h 1028700"/>
              <a:gd name="connsiteX28" fmla="*/ 838200 w 1019175"/>
              <a:gd name="connsiteY28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76200 w 1019175"/>
              <a:gd name="connsiteY15" fmla="*/ 723900 h 1028700"/>
              <a:gd name="connsiteX16" fmla="*/ 171450 w 1019175"/>
              <a:gd name="connsiteY16" fmla="*/ 857250 h 1028700"/>
              <a:gd name="connsiteX17" fmla="*/ 228600 w 1019175"/>
              <a:gd name="connsiteY17" fmla="*/ 933450 h 1028700"/>
              <a:gd name="connsiteX18" fmla="*/ 400050 w 1019175"/>
              <a:gd name="connsiteY18" fmla="*/ 1000125 h 1028700"/>
              <a:gd name="connsiteX19" fmla="*/ 495300 w 1019175"/>
              <a:gd name="connsiteY19" fmla="*/ 1028700 h 1028700"/>
              <a:gd name="connsiteX20" fmla="*/ 847725 w 1019175"/>
              <a:gd name="connsiteY20" fmla="*/ 1009650 h 1028700"/>
              <a:gd name="connsiteX21" fmla="*/ 942975 w 1019175"/>
              <a:gd name="connsiteY21" fmla="*/ 923925 h 1028700"/>
              <a:gd name="connsiteX22" fmla="*/ 981075 w 1019175"/>
              <a:gd name="connsiteY22" fmla="*/ 809625 h 1028700"/>
              <a:gd name="connsiteX23" fmla="*/ 1019175 w 1019175"/>
              <a:gd name="connsiteY23" fmla="*/ 695325 h 1028700"/>
              <a:gd name="connsiteX24" fmla="*/ 1000125 w 1019175"/>
              <a:gd name="connsiteY24" fmla="*/ 571500 h 1028700"/>
              <a:gd name="connsiteX25" fmla="*/ 962025 w 1019175"/>
              <a:gd name="connsiteY25" fmla="*/ 476250 h 1028700"/>
              <a:gd name="connsiteX26" fmla="*/ 904875 w 1019175"/>
              <a:gd name="connsiteY26" fmla="*/ 361950 h 1028700"/>
              <a:gd name="connsiteX27" fmla="*/ 838200 w 1019175"/>
              <a:gd name="connsiteY27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9525 w 1019175"/>
              <a:gd name="connsiteY10" fmla="*/ 238125 h 1028700"/>
              <a:gd name="connsiteX11" fmla="*/ 0 w 1019175"/>
              <a:gd name="connsiteY11" fmla="*/ 266700 h 1028700"/>
              <a:gd name="connsiteX12" fmla="*/ 9525 w 1019175"/>
              <a:gd name="connsiteY12" fmla="*/ 504825 h 1028700"/>
              <a:gd name="connsiteX13" fmla="*/ 38100 w 1019175"/>
              <a:gd name="connsiteY13" fmla="*/ 590550 h 1028700"/>
              <a:gd name="connsiteX14" fmla="*/ 76200 w 1019175"/>
              <a:gd name="connsiteY14" fmla="*/ 723900 h 1028700"/>
              <a:gd name="connsiteX15" fmla="*/ 171450 w 1019175"/>
              <a:gd name="connsiteY15" fmla="*/ 857250 h 1028700"/>
              <a:gd name="connsiteX16" fmla="*/ 228600 w 1019175"/>
              <a:gd name="connsiteY16" fmla="*/ 933450 h 1028700"/>
              <a:gd name="connsiteX17" fmla="*/ 400050 w 1019175"/>
              <a:gd name="connsiteY17" fmla="*/ 1000125 h 1028700"/>
              <a:gd name="connsiteX18" fmla="*/ 495300 w 1019175"/>
              <a:gd name="connsiteY18" fmla="*/ 1028700 h 1028700"/>
              <a:gd name="connsiteX19" fmla="*/ 847725 w 1019175"/>
              <a:gd name="connsiteY19" fmla="*/ 1009650 h 1028700"/>
              <a:gd name="connsiteX20" fmla="*/ 942975 w 1019175"/>
              <a:gd name="connsiteY20" fmla="*/ 923925 h 1028700"/>
              <a:gd name="connsiteX21" fmla="*/ 981075 w 1019175"/>
              <a:gd name="connsiteY21" fmla="*/ 809625 h 1028700"/>
              <a:gd name="connsiteX22" fmla="*/ 1019175 w 1019175"/>
              <a:gd name="connsiteY22" fmla="*/ 695325 h 1028700"/>
              <a:gd name="connsiteX23" fmla="*/ 1000125 w 1019175"/>
              <a:gd name="connsiteY23" fmla="*/ 571500 h 1028700"/>
              <a:gd name="connsiteX24" fmla="*/ 962025 w 1019175"/>
              <a:gd name="connsiteY24" fmla="*/ 476250 h 1028700"/>
              <a:gd name="connsiteX25" fmla="*/ 904875 w 1019175"/>
              <a:gd name="connsiteY25" fmla="*/ 361950 h 1028700"/>
              <a:gd name="connsiteX26" fmla="*/ 838200 w 1019175"/>
              <a:gd name="connsiteY26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38100 w 1019175"/>
              <a:gd name="connsiteY8" fmla="*/ 161925 h 1028700"/>
              <a:gd name="connsiteX9" fmla="*/ 9525 w 1019175"/>
              <a:gd name="connsiteY9" fmla="*/ 238125 h 1028700"/>
              <a:gd name="connsiteX10" fmla="*/ 0 w 1019175"/>
              <a:gd name="connsiteY10" fmla="*/ 266700 h 1028700"/>
              <a:gd name="connsiteX11" fmla="*/ 9525 w 1019175"/>
              <a:gd name="connsiteY11" fmla="*/ 504825 h 1028700"/>
              <a:gd name="connsiteX12" fmla="*/ 38100 w 1019175"/>
              <a:gd name="connsiteY12" fmla="*/ 590550 h 1028700"/>
              <a:gd name="connsiteX13" fmla="*/ 76200 w 1019175"/>
              <a:gd name="connsiteY13" fmla="*/ 723900 h 1028700"/>
              <a:gd name="connsiteX14" fmla="*/ 171450 w 1019175"/>
              <a:gd name="connsiteY14" fmla="*/ 857250 h 1028700"/>
              <a:gd name="connsiteX15" fmla="*/ 228600 w 1019175"/>
              <a:gd name="connsiteY15" fmla="*/ 933450 h 1028700"/>
              <a:gd name="connsiteX16" fmla="*/ 400050 w 1019175"/>
              <a:gd name="connsiteY16" fmla="*/ 1000125 h 1028700"/>
              <a:gd name="connsiteX17" fmla="*/ 495300 w 1019175"/>
              <a:gd name="connsiteY17" fmla="*/ 1028700 h 1028700"/>
              <a:gd name="connsiteX18" fmla="*/ 847725 w 1019175"/>
              <a:gd name="connsiteY18" fmla="*/ 1009650 h 1028700"/>
              <a:gd name="connsiteX19" fmla="*/ 942975 w 1019175"/>
              <a:gd name="connsiteY19" fmla="*/ 923925 h 1028700"/>
              <a:gd name="connsiteX20" fmla="*/ 981075 w 1019175"/>
              <a:gd name="connsiteY20" fmla="*/ 809625 h 1028700"/>
              <a:gd name="connsiteX21" fmla="*/ 1019175 w 1019175"/>
              <a:gd name="connsiteY21" fmla="*/ 695325 h 1028700"/>
              <a:gd name="connsiteX22" fmla="*/ 1000125 w 1019175"/>
              <a:gd name="connsiteY22" fmla="*/ 571500 h 1028700"/>
              <a:gd name="connsiteX23" fmla="*/ 962025 w 1019175"/>
              <a:gd name="connsiteY23" fmla="*/ 476250 h 1028700"/>
              <a:gd name="connsiteX24" fmla="*/ 904875 w 1019175"/>
              <a:gd name="connsiteY24" fmla="*/ 361950 h 1028700"/>
              <a:gd name="connsiteX25" fmla="*/ 838200 w 1019175"/>
              <a:gd name="connsiteY25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38100 w 1019175"/>
              <a:gd name="connsiteY8" fmla="*/ 161925 h 1028700"/>
              <a:gd name="connsiteX9" fmla="*/ 0 w 1019175"/>
              <a:gd name="connsiteY9" fmla="*/ 266700 h 1028700"/>
              <a:gd name="connsiteX10" fmla="*/ 9525 w 1019175"/>
              <a:gd name="connsiteY10" fmla="*/ 504825 h 1028700"/>
              <a:gd name="connsiteX11" fmla="*/ 38100 w 1019175"/>
              <a:gd name="connsiteY11" fmla="*/ 590550 h 1028700"/>
              <a:gd name="connsiteX12" fmla="*/ 76200 w 1019175"/>
              <a:gd name="connsiteY12" fmla="*/ 723900 h 1028700"/>
              <a:gd name="connsiteX13" fmla="*/ 171450 w 1019175"/>
              <a:gd name="connsiteY13" fmla="*/ 857250 h 1028700"/>
              <a:gd name="connsiteX14" fmla="*/ 228600 w 1019175"/>
              <a:gd name="connsiteY14" fmla="*/ 933450 h 1028700"/>
              <a:gd name="connsiteX15" fmla="*/ 400050 w 1019175"/>
              <a:gd name="connsiteY15" fmla="*/ 1000125 h 1028700"/>
              <a:gd name="connsiteX16" fmla="*/ 495300 w 1019175"/>
              <a:gd name="connsiteY16" fmla="*/ 1028700 h 1028700"/>
              <a:gd name="connsiteX17" fmla="*/ 847725 w 1019175"/>
              <a:gd name="connsiteY17" fmla="*/ 1009650 h 1028700"/>
              <a:gd name="connsiteX18" fmla="*/ 942975 w 1019175"/>
              <a:gd name="connsiteY18" fmla="*/ 923925 h 1028700"/>
              <a:gd name="connsiteX19" fmla="*/ 981075 w 1019175"/>
              <a:gd name="connsiteY19" fmla="*/ 809625 h 1028700"/>
              <a:gd name="connsiteX20" fmla="*/ 1019175 w 1019175"/>
              <a:gd name="connsiteY20" fmla="*/ 695325 h 1028700"/>
              <a:gd name="connsiteX21" fmla="*/ 1000125 w 1019175"/>
              <a:gd name="connsiteY21" fmla="*/ 571500 h 1028700"/>
              <a:gd name="connsiteX22" fmla="*/ 962025 w 1019175"/>
              <a:gd name="connsiteY22" fmla="*/ 476250 h 1028700"/>
              <a:gd name="connsiteX23" fmla="*/ 904875 w 1019175"/>
              <a:gd name="connsiteY23" fmla="*/ 361950 h 1028700"/>
              <a:gd name="connsiteX24" fmla="*/ 838200 w 1019175"/>
              <a:gd name="connsiteY24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317054 w 1019175"/>
              <a:gd name="connsiteY5" fmla="*/ 20976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341265 w 1019175"/>
              <a:gd name="connsiteY2" fmla="*/ 355032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317054 w 1019175"/>
              <a:gd name="connsiteY5" fmla="*/ 20976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71959 w 1014934"/>
              <a:gd name="connsiteY11" fmla="*/ 723900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395809 w 1014934"/>
              <a:gd name="connsiteY14" fmla="*/ 1000125 h 1028700"/>
              <a:gd name="connsiteX15" fmla="*/ 491059 w 1014934"/>
              <a:gd name="connsiteY15" fmla="*/ 1028700 h 1028700"/>
              <a:gd name="connsiteX16" fmla="*/ 843484 w 1014934"/>
              <a:gd name="connsiteY16" fmla="*/ 1009650 h 1028700"/>
              <a:gd name="connsiteX17" fmla="*/ 938734 w 1014934"/>
              <a:gd name="connsiteY17" fmla="*/ 923925 h 1028700"/>
              <a:gd name="connsiteX18" fmla="*/ 976834 w 1014934"/>
              <a:gd name="connsiteY18" fmla="*/ 809625 h 1028700"/>
              <a:gd name="connsiteX19" fmla="*/ 1014934 w 1014934"/>
              <a:gd name="connsiteY19" fmla="*/ 695325 h 1028700"/>
              <a:gd name="connsiteX20" fmla="*/ 995884 w 1014934"/>
              <a:gd name="connsiteY20" fmla="*/ 571500 h 1028700"/>
              <a:gd name="connsiteX21" fmla="*/ 957784 w 1014934"/>
              <a:gd name="connsiteY21" fmla="*/ 476250 h 1028700"/>
              <a:gd name="connsiteX22" fmla="*/ 900634 w 1014934"/>
              <a:gd name="connsiteY22" fmla="*/ 361950 h 1028700"/>
              <a:gd name="connsiteX23" fmla="*/ 833959 w 1014934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288602 w 1014934"/>
              <a:gd name="connsiteY11" fmla="*/ 476087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395809 w 1014934"/>
              <a:gd name="connsiteY14" fmla="*/ 1000125 h 1028700"/>
              <a:gd name="connsiteX15" fmla="*/ 491059 w 1014934"/>
              <a:gd name="connsiteY15" fmla="*/ 1028700 h 1028700"/>
              <a:gd name="connsiteX16" fmla="*/ 843484 w 1014934"/>
              <a:gd name="connsiteY16" fmla="*/ 1009650 h 1028700"/>
              <a:gd name="connsiteX17" fmla="*/ 938734 w 1014934"/>
              <a:gd name="connsiteY17" fmla="*/ 923925 h 1028700"/>
              <a:gd name="connsiteX18" fmla="*/ 976834 w 1014934"/>
              <a:gd name="connsiteY18" fmla="*/ 809625 h 1028700"/>
              <a:gd name="connsiteX19" fmla="*/ 1014934 w 1014934"/>
              <a:gd name="connsiteY19" fmla="*/ 695325 h 1028700"/>
              <a:gd name="connsiteX20" fmla="*/ 995884 w 1014934"/>
              <a:gd name="connsiteY20" fmla="*/ 571500 h 1028700"/>
              <a:gd name="connsiteX21" fmla="*/ 957784 w 1014934"/>
              <a:gd name="connsiteY21" fmla="*/ 476250 h 1028700"/>
              <a:gd name="connsiteX22" fmla="*/ 900634 w 1014934"/>
              <a:gd name="connsiteY22" fmla="*/ 361950 h 1028700"/>
              <a:gd name="connsiteX23" fmla="*/ 833959 w 1014934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288602 w 1014934"/>
              <a:gd name="connsiteY11" fmla="*/ 476087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491059 w 1014934"/>
              <a:gd name="connsiteY14" fmla="*/ 1028700 h 1028700"/>
              <a:gd name="connsiteX15" fmla="*/ 843484 w 1014934"/>
              <a:gd name="connsiteY15" fmla="*/ 1009650 h 1028700"/>
              <a:gd name="connsiteX16" fmla="*/ 938734 w 1014934"/>
              <a:gd name="connsiteY16" fmla="*/ 923925 h 1028700"/>
              <a:gd name="connsiteX17" fmla="*/ 976834 w 1014934"/>
              <a:gd name="connsiteY17" fmla="*/ 809625 h 1028700"/>
              <a:gd name="connsiteX18" fmla="*/ 1014934 w 1014934"/>
              <a:gd name="connsiteY18" fmla="*/ 695325 h 1028700"/>
              <a:gd name="connsiteX19" fmla="*/ 995884 w 1014934"/>
              <a:gd name="connsiteY19" fmla="*/ 571500 h 1028700"/>
              <a:gd name="connsiteX20" fmla="*/ 957784 w 1014934"/>
              <a:gd name="connsiteY20" fmla="*/ 476250 h 1028700"/>
              <a:gd name="connsiteX21" fmla="*/ 900634 w 1014934"/>
              <a:gd name="connsiteY21" fmla="*/ 361950 h 1028700"/>
              <a:gd name="connsiteX22" fmla="*/ 833959 w 1014934"/>
              <a:gd name="connsiteY22" fmla="*/ 276225 h 1028700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957784 w 1014934"/>
              <a:gd name="connsiteY19" fmla="*/ 476250 h 1011237"/>
              <a:gd name="connsiteX20" fmla="*/ 900634 w 1014934"/>
              <a:gd name="connsiteY20" fmla="*/ 361950 h 1011237"/>
              <a:gd name="connsiteX21" fmla="*/ 833959 w 1014934"/>
              <a:gd name="connsiteY21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957784 w 1014934"/>
              <a:gd name="connsiteY19" fmla="*/ 476250 h 1011237"/>
              <a:gd name="connsiteX20" fmla="*/ 833959 w 1014934"/>
              <a:gd name="connsiteY20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833959 w 1014934"/>
              <a:gd name="connsiteY19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833959 w 1014934"/>
              <a:gd name="connsiteY18" fmla="*/ 276225 h 1011237"/>
              <a:gd name="connsiteX0" fmla="*/ 833959 w 976834"/>
              <a:gd name="connsiteY0" fmla="*/ 276225 h 1011237"/>
              <a:gd name="connsiteX1" fmla="*/ 662509 w 976834"/>
              <a:gd name="connsiteY1" fmla="*/ 180975 h 1011237"/>
              <a:gd name="connsiteX2" fmla="*/ 337024 w 976834"/>
              <a:gd name="connsiteY2" fmla="*/ 355032 h 1011237"/>
              <a:gd name="connsiteX3" fmla="*/ 500584 w 976834"/>
              <a:gd name="connsiteY3" fmla="*/ 19050 h 1011237"/>
              <a:gd name="connsiteX4" fmla="*/ 443434 w 976834"/>
              <a:gd name="connsiteY4" fmla="*/ 0 h 1011237"/>
              <a:gd name="connsiteX5" fmla="*/ 312813 w 976834"/>
              <a:gd name="connsiteY5" fmla="*/ 209765 h 1011237"/>
              <a:gd name="connsiteX6" fmla="*/ 81484 w 976834"/>
              <a:gd name="connsiteY6" fmla="*/ 114300 h 1011237"/>
              <a:gd name="connsiteX7" fmla="*/ 33859 w 976834"/>
              <a:gd name="connsiteY7" fmla="*/ 161925 h 1011237"/>
              <a:gd name="connsiteX8" fmla="*/ 240180 w 976834"/>
              <a:gd name="connsiteY8" fmla="*/ 379243 h 1011237"/>
              <a:gd name="connsiteX9" fmla="*/ 5284 w 976834"/>
              <a:gd name="connsiteY9" fmla="*/ 504825 h 1011237"/>
              <a:gd name="connsiteX10" fmla="*/ 33859 w 976834"/>
              <a:gd name="connsiteY10" fmla="*/ 590550 h 1011237"/>
              <a:gd name="connsiteX11" fmla="*/ 288602 w 976834"/>
              <a:gd name="connsiteY11" fmla="*/ 476087 h 1011237"/>
              <a:gd name="connsiteX12" fmla="*/ 167209 w 976834"/>
              <a:gd name="connsiteY12" fmla="*/ 857250 h 1011237"/>
              <a:gd name="connsiteX13" fmla="*/ 224359 w 976834"/>
              <a:gd name="connsiteY13" fmla="*/ 933450 h 1011237"/>
              <a:gd name="connsiteX14" fmla="*/ 843484 w 976834"/>
              <a:gd name="connsiteY14" fmla="*/ 1009650 h 1011237"/>
              <a:gd name="connsiteX15" fmla="*/ 938734 w 976834"/>
              <a:gd name="connsiteY15" fmla="*/ 923925 h 1011237"/>
              <a:gd name="connsiteX16" fmla="*/ 976834 w 976834"/>
              <a:gd name="connsiteY16" fmla="*/ 809625 h 1011237"/>
              <a:gd name="connsiteX17" fmla="*/ 833959 w 976834"/>
              <a:gd name="connsiteY17" fmla="*/ 276225 h 1011237"/>
              <a:gd name="connsiteX0" fmla="*/ 833959 w 938734"/>
              <a:gd name="connsiteY0" fmla="*/ 276225 h 1011237"/>
              <a:gd name="connsiteX1" fmla="*/ 662509 w 938734"/>
              <a:gd name="connsiteY1" fmla="*/ 180975 h 1011237"/>
              <a:gd name="connsiteX2" fmla="*/ 337024 w 938734"/>
              <a:gd name="connsiteY2" fmla="*/ 355032 h 1011237"/>
              <a:gd name="connsiteX3" fmla="*/ 500584 w 938734"/>
              <a:gd name="connsiteY3" fmla="*/ 19050 h 1011237"/>
              <a:gd name="connsiteX4" fmla="*/ 443434 w 938734"/>
              <a:gd name="connsiteY4" fmla="*/ 0 h 1011237"/>
              <a:gd name="connsiteX5" fmla="*/ 312813 w 938734"/>
              <a:gd name="connsiteY5" fmla="*/ 209765 h 1011237"/>
              <a:gd name="connsiteX6" fmla="*/ 81484 w 938734"/>
              <a:gd name="connsiteY6" fmla="*/ 114300 h 1011237"/>
              <a:gd name="connsiteX7" fmla="*/ 33859 w 938734"/>
              <a:gd name="connsiteY7" fmla="*/ 161925 h 1011237"/>
              <a:gd name="connsiteX8" fmla="*/ 240180 w 938734"/>
              <a:gd name="connsiteY8" fmla="*/ 379243 h 1011237"/>
              <a:gd name="connsiteX9" fmla="*/ 5284 w 938734"/>
              <a:gd name="connsiteY9" fmla="*/ 504825 h 1011237"/>
              <a:gd name="connsiteX10" fmla="*/ 33859 w 938734"/>
              <a:gd name="connsiteY10" fmla="*/ 590550 h 1011237"/>
              <a:gd name="connsiteX11" fmla="*/ 288602 w 938734"/>
              <a:gd name="connsiteY11" fmla="*/ 476087 h 1011237"/>
              <a:gd name="connsiteX12" fmla="*/ 167209 w 938734"/>
              <a:gd name="connsiteY12" fmla="*/ 857250 h 1011237"/>
              <a:gd name="connsiteX13" fmla="*/ 224359 w 938734"/>
              <a:gd name="connsiteY13" fmla="*/ 933450 h 1011237"/>
              <a:gd name="connsiteX14" fmla="*/ 843484 w 938734"/>
              <a:gd name="connsiteY14" fmla="*/ 1009650 h 1011237"/>
              <a:gd name="connsiteX15" fmla="*/ 938734 w 938734"/>
              <a:gd name="connsiteY15" fmla="*/ 923925 h 1011237"/>
              <a:gd name="connsiteX16" fmla="*/ 833959 w 938734"/>
              <a:gd name="connsiteY16" fmla="*/ 276225 h 1011237"/>
              <a:gd name="connsiteX0" fmla="*/ 833959 w 945084"/>
              <a:gd name="connsiteY0" fmla="*/ 276225 h 1011237"/>
              <a:gd name="connsiteX1" fmla="*/ 662509 w 945084"/>
              <a:gd name="connsiteY1" fmla="*/ 180975 h 1011237"/>
              <a:gd name="connsiteX2" fmla="*/ 337024 w 945084"/>
              <a:gd name="connsiteY2" fmla="*/ 355032 h 1011237"/>
              <a:gd name="connsiteX3" fmla="*/ 500584 w 945084"/>
              <a:gd name="connsiteY3" fmla="*/ 19050 h 1011237"/>
              <a:gd name="connsiteX4" fmla="*/ 443434 w 945084"/>
              <a:gd name="connsiteY4" fmla="*/ 0 h 1011237"/>
              <a:gd name="connsiteX5" fmla="*/ 312813 w 945084"/>
              <a:gd name="connsiteY5" fmla="*/ 209765 h 1011237"/>
              <a:gd name="connsiteX6" fmla="*/ 81484 w 945084"/>
              <a:gd name="connsiteY6" fmla="*/ 114300 h 1011237"/>
              <a:gd name="connsiteX7" fmla="*/ 33859 w 945084"/>
              <a:gd name="connsiteY7" fmla="*/ 161925 h 1011237"/>
              <a:gd name="connsiteX8" fmla="*/ 240180 w 945084"/>
              <a:gd name="connsiteY8" fmla="*/ 379243 h 1011237"/>
              <a:gd name="connsiteX9" fmla="*/ 5284 w 945084"/>
              <a:gd name="connsiteY9" fmla="*/ 504825 h 1011237"/>
              <a:gd name="connsiteX10" fmla="*/ 33859 w 945084"/>
              <a:gd name="connsiteY10" fmla="*/ 590550 h 1011237"/>
              <a:gd name="connsiteX11" fmla="*/ 288602 w 945084"/>
              <a:gd name="connsiteY11" fmla="*/ 476087 h 1011237"/>
              <a:gd name="connsiteX12" fmla="*/ 167209 w 945084"/>
              <a:gd name="connsiteY12" fmla="*/ 857250 h 1011237"/>
              <a:gd name="connsiteX13" fmla="*/ 224359 w 945084"/>
              <a:gd name="connsiteY13" fmla="*/ 933450 h 1011237"/>
              <a:gd name="connsiteX14" fmla="*/ 843484 w 945084"/>
              <a:gd name="connsiteY14" fmla="*/ 1009650 h 1011237"/>
              <a:gd name="connsiteX15" fmla="*/ 833959 w 945084"/>
              <a:gd name="connsiteY15" fmla="*/ 276225 h 1011237"/>
              <a:gd name="connsiteX0" fmla="*/ 833959 w 833959"/>
              <a:gd name="connsiteY0" fmla="*/ 276225 h 933450"/>
              <a:gd name="connsiteX1" fmla="*/ 662509 w 833959"/>
              <a:gd name="connsiteY1" fmla="*/ 180975 h 933450"/>
              <a:gd name="connsiteX2" fmla="*/ 337024 w 833959"/>
              <a:gd name="connsiteY2" fmla="*/ 355032 h 933450"/>
              <a:gd name="connsiteX3" fmla="*/ 500584 w 833959"/>
              <a:gd name="connsiteY3" fmla="*/ 19050 h 933450"/>
              <a:gd name="connsiteX4" fmla="*/ 443434 w 833959"/>
              <a:gd name="connsiteY4" fmla="*/ 0 h 933450"/>
              <a:gd name="connsiteX5" fmla="*/ 312813 w 833959"/>
              <a:gd name="connsiteY5" fmla="*/ 209765 h 933450"/>
              <a:gd name="connsiteX6" fmla="*/ 81484 w 833959"/>
              <a:gd name="connsiteY6" fmla="*/ 114300 h 933450"/>
              <a:gd name="connsiteX7" fmla="*/ 33859 w 833959"/>
              <a:gd name="connsiteY7" fmla="*/ 161925 h 933450"/>
              <a:gd name="connsiteX8" fmla="*/ 240180 w 833959"/>
              <a:gd name="connsiteY8" fmla="*/ 379243 h 933450"/>
              <a:gd name="connsiteX9" fmla="*/ 5284 w 833959"/>
              <a:gd name="connsiteY9" fmla="*/ 504825 h 933450"/>
              <a:gd name="connsiteX10" fmla="*/ 33859 w 833959"/>
              <a:gd name="connsiteY10" fmla="*/ 590550 h 933450"/>
              <a:gd name="connsiteX11" fmla="*/ 288602 w 833959"/>
              <a:gd name="connsiteY11" fmla="*/ 476087 h 933450"/>
              <a:gd name="connsiteX12" fmla="*/ 167209 w 833959"/>
              <a:gd name="connsiteY12" fmla="*/ 857250 h 933450"/>
              <a:gd name="connsiteX13" fmla="*/ 224359 w 833959"/>
              <a:gd name="connsiteY13" fmla="*/ 933450 h 933450"/>
              <a:gd name="connsiteX14" fmla="*/ 833959 w 833959"/>
              <a:gd name="connsiteY14" fmla="*/ 276225 h 9334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240180 w 833959"/>
              <a:gd name="connsiteY8" fmla="*/ 379243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88602 w 833959"/>
              <a:gd name="connsiteY11" fmla="*/ 476087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240180 w 833959"/>
              <a:gd name="connsiteY8" fmla="*/ 379243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167546 w 833959"/>
              <a:gd name="connsiteY8" fmla="*/ 355032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94913 w 833959"/>
              <a:gd name="connsiteY6" fmla="*/ 64499 h 857250"/>
              <a:gd name="connsiteX7" fmla="*/ 33859 w 833959"/>
              <a:gd name="connsiteY7" fmla="*/ 161925 h 857250"/>
              <a:gd name="connsiteX8" fmla="*/ 167546 w 833959"/>
              <a:gd name="connsiteY8" fmla="*/ 355032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50177 w 850177"/>
              <a:gd name="connsiteY0" fmla="*/ 276225 h 857250"/>
              <a:gd name="connsiteX1" fmla="*/ 678727 w 850177"/>
              <a:gd name="connsiteY1" fmla="*/ 180975 h 857250"/>
              <a:gd name="connsiteX2" fmla="*/ 353242 w 850177"/>
              <a:gd name="connsiteY2" fmla="*/ 355032 h 857250"/>
              <a:gd name="connsiteX3" fmla="*/ 516802 w 850177"/>
              <a:gd name="connsiteY3" fmla="*/ 19050 h 857250"/>
              <a:gd name="connsiteX4" fmla="*/ 459652 w 850177"/>
              <a:gd name="connsiteY4" fmla="*/ 0 h 857250"/>
              <a:gd name="connsiteX5" fmla="*/ 329031 w 850177"/>
              <a:gd name="connsiteY5" fmla="*/ 209765 h 857250"/>
              <a:gd name="connsiteX6" fmla="*/ 111131 w 850177"/>
              <a:gd name="connsiteY6" fmla="*/ 64499 h 857250"/>
              <a:gd name="connsiteX7" fmla="*/ 14287 w 850177"/>
              <a:gd name="connsiteY7" fmla="*/ 161343 h 857250"/>
              <a:gd name="connsiteX8" fmla="*/ 183764 w 850177"/>
              <a:gd name="connsiteY8" fmla="*/ 355032 h 857250"/>
              <a:gd name="connsiteX9" fmla="*/ 21502 w 850177"/>
              <a:gd name="connsiteY9" fmla="*/ 504825 h 857250"/>
              <a:gd name="connsiteX10" fmla="*/ 50077 w 850177"/>
              <a:gd name="connsiteY10" fmla="*/ 590550 h 857250"/>
              <a:gd name="connsiteX11" fmla="*/ 232187 w 850177"/>
              <a:gd name="connsiteY11" fmla="*/ 548720 h 857250"/>
              <a:gd name="connsiteX12" fmla="*/ 183427 w 850177"/>
              <a:gd name="connsiteY12" fmla="*/ 857250 h 857250"/>
              <a:gd name="connsiteX13" fmla="*/ 498508 w 850177"/>
              <a:gd name="connsiteY13" fmla="*/ 476087 h 857250"/>
              <a:gd name="connsiteX14" fmla="*/ 850177 w 850177"/>
              <a:gd name="connsiteY14" fmla="*/ 276225 h 857250"/>
              <a:gd name="connsiteX0" fmla="*/ 884940 w 884940"/>
              <a:gd name="connsiteY0" fmla="*/ 276225 h 857250"/>
              <a:gd name="connsiteX1" fmla="*/ 713490 w 884940"/>
              <a:gd name="connsiteY1" fmla="*/ 180975 h 857250"/>
              <a:gd name="connsiteX2" fmla="*/ 388005 w 884940"/>
              <a:gd name="connsiteY2" fmla="*/ 355032 h 857250"/>
              <a:gd name="connsiteX3" fmla="*/ 551565 w 884940"/>
              <a:gd name="connsiteY3" fmla="*/ 19050 h 857250"/>
              <a:gd name="connsiteX4" fmla="*/ 494415 w 884940"/>
              <a:gd name="connsiteY4" fmla="*/ 0 h 857250"/>
              <a:gd name="connsiteX5" fmla="*/ 363794 w 884940"/>
              <a:gd name="connsiteY5" fmla="*/ 209765 h 857250"/>
              <a:gd name="connsiteX6" fmla="*/ 145894 w 884940"/>
              <a:gd name="connsiteY6" fmla="*/ 64499 h 857250"/>
              <a:gd name="connsiteX7" fmla="*/ 49050 w 884940"/>
              <a:gd name="connsiteY7" fmla="*/ 161343 h 857250"/>
              <a:gd name="connsiteX8" fmla="*/ 218527 w 884940"/>
              <a:gd name="connsiteY8" fmla="*/ 355032 h 857250"/>
              <a:gd name="connsiteX9" fmla="*/ 56265 w 884940"/>
              <a:gd name="connsiteY9" fmla="*/ 504825 h 857250"/>
              <a:gd name="connsiteX10" fmla="*/ 84840 w 884940"/>
              <a:gd name="connsiteY10" fmla="*/ 590550 h 857250"/>
              <a:gd name="connsiteX11" fmla="*/ 266950 w 884940"/>
              <a:gd name="connsiteY11" fmla="*/ 548720 h 857250"/>
              <a:gd name="connsiteX12" fmla="*/ 218190 w 884940"/>
              <a:gd name="connsiteY12" fmla="*/ 857250 h 857250"/>
              <a:gd name="connsiteX13" fmla="*/ 533271 w 884940"/>
              <a:gd name="connsiteY13" fmla="*/ 476087 h 857250"/>
              <a:gd name="connsiteX14" fmla="*/ 884940 w 884940"/>
              <a:gd name="connsiteY14" fmla="*/ 276225 h 857250"/>
              <a:gd name="connsiteX0" fmla="*/ 884940 w 884940"/>
              <a:gd name="connsiteY0" fmla="*/ 276225 h 857250"/>
              <a:gd name="connsiteX1" fmla="*/ 713490 w 884940"/>
              <a:gd name="connsiteY1" fmla="*/ 180975 h 857250"/>
              <a:gd name="connsiteX2" fmla="*/ 388005 w 884940"/>
              <a:gd name="connsiteY2" fmla="*/ 355032 h 857250"/>
              <a:gd name="connsiteX3" fmla="*/ 551565 w 884940"/>
              <a:gd name="connsiteY3" fmla="*/ 19050 h 857250"/>
              <a:gd name="connsiteX4" fmla="*/ 494415 w 884940"/>
              <a:gd name="connsiteY4" fmla="*/ 0 h 857250"/>
              <a:gd name="connsiteX5" fmla="*/ 363794 w 884940"/>
              <a:gd name="connsiteY5" fmla="*/ 209765 h 857250"/>
              <a:gd name="connsiteX6" fmla="*/ 145894 w 884940"/>
              <a:gd name="connsiteY6" fmla="*/ 64499 h 857250"/>
              <a:gd name="connsiteX7" fmla="*/ 49050 w 884940"/>
              <a:gd name="connsiteY7" fmla="*/ 161343 h 857250"/>
              <a:gd name="connsiteX8" fmla="*/ 218527 w 884940"/>
              <a:gd name="connsiteY8" fmla="*/ 355032 h 857250"/>
              <a:gd name="connsiteX9" fmla="*/ 56265 w 884940"/>
              <a:gd name="connsiteY9" fmla="*/ 504825 h 857250"/>
              <a:gd name="connsiteX10" fmla="*/ 84840 w 884940"/>
              <a:gd name="connsiteY10" fmla="*/ 590550 h 857250"/>
              <a:gd name="connsiteX11" fmla="*/ 266950 w 884940"/>
              <a:gd name="connsiteY11" fmla="*/ 548720 h 857250"/>
              <a:gd name="connsiteX12" fmla="*/ 218190 w 884940"/>
              <a:gd name="connsiteY12" fmla="*/ 857250 h 857250"/>
              <a:gd name="connsiteX13" fmla="*/ 533271 w 884940"/>
              <a:gd name="connsiteY13" fmla="*/ 476087 h 857250"/>
              <a:gd name="connsiteX14" fmla="*/ 884940 w 884940"/>
              <a:gd name="connsiteY14" fmla="*/ 276225 h 857250"/>
              <a:gd name="connsiteX0" fmla="*/ 884940 w 884940"/>
              <a:gd name="connsiteY0" fmla="*/ 281386 h 862411"/>
              <a:gd name="connsiteX1" fmla="*/ 713490 w 884940"/>
              <a:gd name="connsiteY1" fmla="*/ 186136 h 862411"/>
              <a:gd name="connsiteX2" fmla="*/ 388005 w 884940"/>
              <a:gd name="connsiteY2" fmla="*/ 360193 h 862411"/>
              <a:gd name="connsiteX3" fmla="*/ 551565 w 884940"/>
              <a:gd name="connsiteY3" fmla="*/ 24211 h 862411"/>
              <a:gd name="connsiteX4" fmla="*/ 363794 w 884940"/>
              <a:gd name="connsiteY4" fmla="*/ 214926 h 862411"/>
              <a:gd name="connsiteX5" fmla="*/ 145894 w 884940"/>
              <a:gd name="connsiteY5" fmla="*/ 69660 h 862411"/>
              <a:gd name="connsiteX6" fmla="*/ 49050 w 884940"/>
              <a:gd name="connsiteY6" fmla="*/ 166504 h 862411"/>
              <a:gd name="connsiteX7" fmla="*/ 218527 w 884940"/>
              <a:gd name="connsiteY7" fmla="*/ 360193 h 862411"/>
              <a:gd name="connsiteX8" fmla="*/ 56265 w 884940"/>
              <a:gd name="connsiteY8" fmla="*/ 509986 h 862411"/>
              <a:gd name="connsiteX9" fmla="*/ 84840 w 884940"/>
              <a:gd name="connsiteY9" fmla="*/ 595711 h 862411"/>
              <a:gd name="connsiteX10" fmla="*/ 266950 w 884940"/>
              <a:gd name="connsiteY10" fmla="*/ 553881 h 862411"/>
              <a:gd name="connsiteX11" fmla="*/ 218190 w 884940"/>
              <a:gd name="connsiteY11" fmla="*/ 862411 h 862411"/>
              <a:gd name="connsiteX12" fmla="*/ 533271 w 884940"/>
              <a:gd name="connsiteY12" fmla="*/ 481248 h 862411"/>
              <a:gd name="connsiteX13" fmla="*/ 884940 w 884940"/>
              <a:gd name="connsiteY13" fmla="*/ 281386 h 862411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388005 w 884940"/>
              <a:gd name="connsiteY2" fmla="*/ 453835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388005 w 884940"/>
              <a:gd name="connsiteY2" fmla="*/ 453835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412216 w 884940"/>
              <a:gd name="connsiteY2" fmla="*/ 429624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412216 w 884940"/>
              <a:gd name="connsiteY2" fmla="*/ 429624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84840 w 884940"/>
              <a:gd name="connsiteY8" fmla="*/ 689353 h 956053"/>
              <a:gd name="connsiteX9" fmla="*/ 266950 w 884940"/>
              <a:gd name="connsiteY9" fmla="*/ 647523 h 956053"/>
              <a:gd name="connsiteX10" fmla="*/ 218190 w 884940"/>
              <a:gd name="connsiteY10" fmla="*/ 956053 h 956053"/>
              <a:gd name="connsiteX11" fmla="*/ 533271 w 884940"/>
              <a:gd name="connsiteY11" fmla="*/ 574890 h 956053"/>
              <a:gd name="connsiteX12" fmla="*/ 884940 w 884940"/>
              <a:gd name="connsiteY12" fmla="*/ 375028 h 956053"/>
              <a:gd name="connsiteX0" fmla="*/ 1167758 w 1167758"/>
              <a:gd name="connsiteY0" fmla="*/ 375028 h 956053"/>
              <a:gd name="connsiteX1" fmla="*/ 996308 w 1167758"/>
              <a:gd name="connsiteY1" fmla="*/ 279778 h 956053"/>
              <a:gd name="connsiteX2" fmla="*/ 695034 w 1167758"/>
              <a:gd name="connsiteY2" fmla="*/ 429624 h 956053"/>
              <a:gd name="connsiteX3" fmla="*/ 834383 w 1167758"/>
              <a:gd name="connsiteY3" fmla="*/ 117853 h 956053"/>
              <a:gd name="connsiteX4" fmla="*/ 646612 w 1167758"/>
              <a:gd name="connsiteY4" fmla="*/ 308568 h 956053"/>
              <a:gd name="connsiteX5" fmla="*/ 428712 w 1167758"/>
              <a:gd name="connsiteY5" fmla="*/ 163302 h 956053"/>
              <a:gd name="connsiteX6" fmla="*/ 331868 w 1167758"/>
              <a:gd name="connsiteY6" fmla="*/ 260146 h 956053"/>
              <a:gd name="connsiteX7" fmla="*/ 501345 w 1167758"/>
              <a:gd name="connsiteY7" fmla="*/ 453835 h 956053"/>
              <a:gd name="connsiteX8" fmla="*/ 367658 w 1167758"/>
              <a:gd name="connsiteY8" fmla="*/ 689353 h 956053"/>
              <a:gd name="connsiteX9" fmla="*/ 549768 w 1167758"/>
              <a:gd name="connsiteY9" fmla="*/ 647523 h 956053"/>
              <a:gd name="connsiteX10" fmla="*/ 501008 w 1167758"/>
              <a:gd name="connsiteY10" fmla="*/ 956053 h 956053"/>
              <a:gd name="connsiteX11" fmla="*/ 816089 w 1167758"/>
              <a:gd name="connsiteY11" fmla="*/ 574890 h 956053"/>
              <a:gd name="connsiteX12" fmla="*/ 1167758 w 1167758"/>
              <a:gd name="connsiteY12" fmla="*/ 375028 h 956053"/>
              <a:gd name="connsiteX0" fmla="*/ 1167758 w 1167758"/>
              <a:gd name="connsiteY0" fmla="*/ 375028 h 956053"/>
              <a:gd name="connsiteX1" fmla="*/ 996308 w 1167758"/>
              <a:gd name="connsiteY1" fmla="*/ 279778 h 956053"/>
              <a:gd name="connsiteX2" fmla="*/ 695034 w 1167758"/>
              <a:gd name="connsiteY2" fmla="*/ 429624 h 956053"/>
              <a:gd name="connsiteX3" fmla="*/ 834383 w 1167758"/>
              <a:gd name="connsiteY3" fmla="*/ 117853 h 956053"/>
              <a:gd name="connsiteX4" fmla="*/ 646612 w 1167758"/>
              <a:gd name="connsiteY4" fmla="*/ 308568 h 956053"/>
              <a:gd name="connsiteX5" fmla="*/ 428712 w 1167758"/>
              <a:gd name="connsiteY5" fmla="*/ 163302 h 956053"/>
              <a:gd name="connsiteX6" fmla="*/ 331868 w 1167758"/>
              <a:gd name="connsiteY6" fmla="*/ 260146 h 956053"/>
              <a:gd name="connsiteX7" fmla="*/ 501345 w 1167758"/>
              <a:gd name="connsiteY7" fmla="*/ 453835 h 956053"/>
              <a:gd name="connsiteX8" fmla="*/ 367658 w 1167758"/>
              <a:gd name="connsiteY8" fmla="*/ 689353 h 956053"/>
              <a:gd name="connsiteX9" fmla="*/ 549768 w 1167758"/>
              <a:gd name="connsiteY9" fmla="*/ 647523 h 956053"/>
              <a:gd name="connsiteX10" fmla="*/ 501008 w 1167758"/>
              <a:gd name="connsiteY10" fmla="*/ 956053 h 956053"/>
              <a:gd name="connsiteX11" fmla="*/ 816089 w 1167758"/>
              <a:gd name="connsiteY11" fmla="*/ 574890 h 956053"/>
              <a:gd name="connsiteX12" fmla="*/ 1167758 w 1167758"/>
              <a:gd name="connsiteY12" fmla="*/ 375028 h 956053"/>
              <a:gd name="connsiteX0" fmla="*/ 1167758 w 1167758"/>
              <a:gd name="connsiteY0" fmla="*/ 375028 h 865423"/>
              <a:gd name="connsiteX1" fmla="*/ 996308 w 1167758"/>
              <a:gd name="connsiteY1" fmla="*/ 279778 h 865423"/>
              <a:gd name="connsiteX2" fmla="*/ 695034 w 1167758"/>
              <a:gd name="connsiteY2" fmla="*/ 429624 h 865423"/>
              <a:gd name="connsiteX3" fmla="*/ 834383 w 1167758"/>
              <a:gd name="connsiteY3" fmla="*/ 117853 h 865423"/>
              <a:gd name="connsiteX4" fmla="*/ 646612 w 1167758"/>
              <a:gd name="connsiteY4" fmla="*/ 308568 h 865423"/>
              <a:gd name="connsiteX5" fmla="*/ 428712 w 1167758"/>
              <a:gd name="connsiteY5" fmla="*/ 163302 h 865423"/>
              <a:gd name="connsiteX6" fmla="*/ 331868 w 1167758"/>
              <a:gd name="connsiteY6" fmla="*/ 260146 h 865423"/>
              <a:gd name="connsiteX7" fmla="*/ 501345 w 1167758"/>
              <a:gd name="connsiteY7" fmla="*/ 453835 h 865423"/>
              <a:gd name="connsiteX8" fmla="*/ 367658 w 1167758"/>
              <a:gd name="connsiteY8" fmla="*/ 689353 h 865423"/>
              <a:gd name="connsiteX9" fmla="*/ 549768 w 1167758"/>
              <a:gd name="connsiteY9" fmla="*/ 647523 h 865423"/>
              <a:gd name="connsiteX10" fmla="*/ 622401 w 1167758"/>
              <a:gd name="connsiteY10" fmla="*/ 865423 h 865423"/>
              <a:gd name="connsiteX11" fmla="*/ 816089 w 1167758"/>
              <a:gd name="connsiteY11" fmla="*/ 574890 h 865423"/>
              <a:gd name="connsiteX12" fmla="*/ 1167758 w 1167758"/>
              <a:gd name="connsiteY12" fmla="*/ 375028 h 865423"/>
              <a:gd name="connsiteX0" fmla="*/ 1167758 w 1167758"/>
              <a:gd name="connsiteY0" fmla="*/ 375028 h 938056"/>
              <a:gd name="connsiteX1" fmla="*/ 996308 w 1167758"/>
              <a:gd name="connsiteY1" fmla="*/ 279778 h 938056"/>
              <a:gd name="connsiteX2" fmla="*/ 695034 w 1167758"/>
              <a:gd name="connsiteY2" fmla="*/ 429624 h 938056"/>
              <a:gd name="connsiteX3" fmla="*/ 834383 w 1167758"/>
              <a:gd name="connsiteY3" fmla="*/ 117853 h 938056"/>
              <a:gd name="connsiteX4" fmla="*/ 646612 w 1167758"/>
              <a:gd name="connsiteY4" fmla="*/ 308568 h 938056"/>
              <a:gd name="connsiteX5" fmla="*/ 428712 w 1167758"/>
              <a:gd name="connsiteY5" fmla="*/ 163302 h 938056"/>
              <a:gd name="connsiteX6" fmla="*/ 331868 w 1167758"/>
              <a:gd name="connsiteY6" fmla="*/ 260146 h 938056"/>
              <a:gd name="connsiteX7" fmla="*/ 501345 w 1167758"/>
              <a:gd name="connsiteY7" fmla="*/ 453835 h 938056"/>
              <a:gd name="connsiteX8" fmla="*/ 367658 w 1167758"/>
              <a:gd name="connsiteY8" fmla="*/ 689353 h 938056"/>
              <a:gd name="connsiteX9" fmla="*/ 549768 w 1167758"/>
              <a:gd name="connsiteY9" fmla="*/ 647523 h 938056"/>
              <a:gd name="connsiteX10" fmla="*/ 598190 w 1167758"/>
              <a:gd name="connsiteY10" fmla="*/ 938056 h 938056"/>
              <a:gd name="connsiteX11" fmla="*/ 816089 w 1167758"/>
              <a:gd name="connsiteY11" fmla="*/ 574890 h 938056"/>
              <a:gd name="connsiteX12" fmla="*/ 1167758 w 1167758"/>
              <a:gd name="connsiteY12" fmla="*/ 375028 h 938056"/>
              <a:gd name="connsiteX0" fmla="*/ 1167758 w 1167758"/>
              <a:gd name="connsiteY0" fmla="*/ 375028 h 938056"/>
              <a:gd name="connsiteX1" fmla="*/ 996308 w 1167758"/>
              <a:gd name="connsiteY1" fmla="*/ 279778 h 938056"/>
              <a:gd name="connsiteX2" fmla="*/ 695034 w 1167758"/>
              <a:gd name="connsiteY2" fmla="*/ 429624 h 938056"/>
              <a:gd name="connsiteX3" fmla="*/ 834383 w 1167758"/>
              <a:gd name="connsiteY3" fmla="*/ 117853 h 938056"/>
              <a:gd name="connsiteX4" fmla="*/ 646612 w 1167758"/>
              <a:gd name="connsiteY4" fmla="*/ 308568 h 938056"/>
              <a:gd name="connsiteX5" fmla="*/ 428712 w 1167758"/>
              <a:gd name="connsiteY5" fmla="*/ 163302 h 938056"/>
              <a:gd name="connsiteX6" fmla="*/ 331868 w 1167758"/>
              <a:gd name="connsiteY6" fmla="*/ 260146 h 938056"/>
              <a:gd name="connsiteX7" fmla="*/ 501345 w 1167758"/>
              <a:gd name="connsiteY7" fmla="*/ 453835 h 938056"/>
              <a:gd name="connsiteX8" fmla="*/ 367658 w 1167758"/>
              <a:gd name="connsiteY8" fmla="*/ 689353 h 938056"/>
              <a:gd name="connsiteX9" fmla="*/ 549768 w 1167758"/>
              <a:gd name="connsiteY9" fmla="*/ 647523 h 938056"/>
              <a:gd name="connsiteX10" fmla="*/ 598190 w 1167758"/>
              <a:gd name="connsiteY10" fmla="*/ 938056 h 938056"/>
              <a:gd name="connsiteX11" fmla="*/ 816089 w 1167758"/>
              <a:gd name="connsiteY11" fmla="*/ 574890 h 938056"/>
              <a:gd name="connsiteX12" fmla="*/ 1167758 w 1167758"/>
              <a:gd name="connsiteY12" fmla="*/ 375028 h 938056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49768 w 1167758"/>
              <a:gd name="connsiteY9" fmla="*/ 647523 h 996228"/>
              <a:gd name="connsiteX10" fmla="*/ 598190 w 1167758"/>
              <a:gd name="connsiteY10" fmla="*/ 938056 h 996228"/>
              <a:gd name="connsiteX11" fmla="*/ 816089 w 1167758"/>
              <a:gd name="connsiteY11" fmla="*/ 574890 h 996228"/>
              <a:gd name="connsiteX12" fmla="*/ 1167758 w 1167758"/>
              <a:gd name="connsiteY12" fmla="*/ 375028 h 996228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49768 w 1167758"/>
              <a:gd name="connsiteY9" fmla="*/ 647523 h 996228"/>
              <a:gd name="connsiteX10" fmla="*/ 598190 w 1167758"/>
              <a:gd name="connsiteY10" fmla="*/ 938056 h 996228"/>
              <a:gd name="connsiteX11" fmla="*/ 670824 w 1167758"/>
              <a:gd name="connsiteY11" fmla="*/ 502257 h 996228"/>
              <a:gd name="connsiteX12" fmla="*/ 1167758 w 1167758"/>
              <a:gd name="connsiteY12" fmla="*/ 375028 h 996228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73979 w 1167758"/>
              <a:gd name="connsiteY9" fmla="*/ 526468 h 996228"/>
              <a:gd name="connsiteX10" fmla="*/ 598190 w 1167758"/>
              <a:gd name="connsiteY10" fmla="*/ 938056 h 996228"/>
              <a:gd name="connsiteX11" fmla="*/ 670824 w 1167758"/>
              <a:gd name="connsiteY11" fmla="*/ 502257 h 996228"/>
              <a:gd name="connsiteX12" fmla="*/ 1167758 w 1167758"/>
              <a:gd name="connsiteY12" fmla="*/ 375028 h 996228"/>
              <a:gd name="connsiteX0" fmla="*/ 864512 w 1034408"/>
              <a:gd name="connsiteY0" fmla="*/ 574890 h 996228"/>
              <a:gd name="connsiteX1" fmla="*/ 996308 w 1034408"/>
              <a:gd name="connsiteY1" fmla="*/ 279778 h 996228"/>
              <a:gd name="connsiteX2" fmla="*/ 695034 w 1034408"/>
              <a:gd name="connsiteY2" fmla="*/ 429624 h 996228"/>
              <a:gd name="connsiteX3" fmla="*/ 834383 w 1034408"/>
              <a:gd name="connsiteY3" fmla="*/ 117853 h 996228"/>
              <a:gd name="connsiteX4" fmla="*/ 646612 w 1034408"/>
              <a:gd name="connsiteY4" fmla="*/ 308568 h 996228"/>
              <a:gd name="connsiteX5" fmla="*/ 428712 w 1034408"/>
              <a:gd name="connsiteY5" fmla="*/ 163302 h 996228"/>
              <a:gd name="connsiteX6" fmla="*/ 331868 w 1034408"/>
              <a:gd name="connsiteY6" fmla="*/ 260146 h 996228"/>
              <a:gd name="connsiteX7" fmla="*/ 501345 w 1034408"/>
              <a:gd name="connsiteY7" fmla="*/ 453835 h 996228"/>
              <a:gd name="connsiteX8" fmla="*/ 367658 w 1034408"/>
              <a:gd name="connsiteY8" fmla="*/ 689353 h 996228"/>
              <a:gd name="connsiteX9" fmla="*/ 573979 w 1034408"/>
              <a:gd name="connsiteY9" fmla="*/ 526468 h 996228"/>
              <a:gd name="connsiteX10" fmla="*/ 598190 w 1034408"/>
              <a:gd name="connsiteY10" fmla="*/ 938056 h 996228"/>
              <a:gd name="connsiteX11" fmla="*/ 670824 w 1034408"/>
              <a:gd name="connsiteY11" fmla="*/ 502257 h 996228"/>
              <a:gd name="connsiteX12" fmla="*/ 864512 w 1034408"/>
              <a:gd name="connsiteY12" fmla="*/ 574890 h 996228"/>
              <a:gd name="connsiteX0" fmla="*/ 864512 w 1004749"/>
              <a:gd name="connsiteY0" fmla="*/ 574890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864512 w 1004749"/>
              <a:gd name="connsiteY11" fmla="*/ 574890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912935 w 1004749"/>
              <a:gd name="connsiteY11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912935 w 1004749"/>
              <a:gd name="connsiteY11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331868 w 1004749"/>
              <a:gd name="connsiteY4" fmla="*/ 260146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210814 w 1004749"/>
              <a:gd name="connsiteY4" fmla="*/ 42247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210814 w 1004749"/>
              <a:gd name="connsiteY4" fmla="*/ 42247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605919 h 1124101"/>
              <a:gd name="connsiteX1" fmla="*/ 695034 w 1004749"/>
              <a:gd name="connsiteY1" fmla="*/ 557497 h 1124101"/>
              <a:gd name="connsiteX2" fmla="*/ 834383 w 1004749"/>
              <a:gd name="connsiteY2" fmla="*/ 245726 h 1124101"/>
              <a:gd name="connsiteX3" fmla="*/ 646612 w 1004749"/>
              <a:gd name="connsiteY3" fmla="*/ 436441 h 1124101"/>
              <a:gd name="connsiteX4" fmla="*/ 210814 w 1004749"/>
              <a:gd name="connsiteY4" fmla="*/ 170120 h 1124101"/>
              <a:gd name="connsiteX5" fmla="*/ 501345 w 1004749"/>
              <a:gd name="connsiteY5" fmla="*/ 581708 h 1124101"/>
              <a:gd name="connsiteX6" fmla="*/ 367658 w 1004749"/>
              <a:gd name="connsiteY6" fmla="*/ 817226 h 1124101"/>
              <a:gd name="connsiteX7" fmla="*/ 573979 w 1004749"/>
              <a:gd name="connsiteY7" fmla="*/ 654341 h 1124101"/>
              <a:gd name="connsiteX8" fmla="*/ 598190 w 1004749"/>
              <a:gd name="connsiteY8" fmla="*/ 1065929 h 1124101"/>
              <a:gd name="connsiteX9" fmla="*/ 670824 w 1004749"/>
              <a:gd name="connsiteY9" fmla="*/ 630130 h 1124101"/>
              <a:gd name="connsiteX10" fmla="*/ 912935 w 1004749"/>
              <a:gd name="connsiteY10" fmla="*/ 605919 h 1124101"/>
              <a:gd name="connsiteX0" fmla="*/ 912935 w 1004749"/>
              <a:gd name="connsiteY0" fmla="*/ 581708 h 1099890"/>
              <a:gd name="connsiteX1" fmla="*/ 695034 w 1004749"/>
              <a:gd name="connsiteY1" fmla="*/ 533286 h 1099890"/>
              <a:gd name="connsiteX2" fmla="*/ 834383 w 1004749"/>
              <a:gd name="connsiteY2" fmla="*/ 221515 h 1099890"/>
              <a:gd name="connsiteX3" fmla="*/ 646612 w 1004749"/>
              <a:gd name="connsiteY3" fmla="*/ 412230 h 1099890"/>
              <a:gd name="connsiteX4" fmla="*/ 259236 w 1004749"/>
              <a:gd name="connsiteY4" fmla="*/ 170120 h 1099890"/>
              <a:gd name="connsiteX5" fmla="*/ 501345 w 1004749"/>
              <a:gd name="connsiteY5" fmla="*/ 557497 h 1099890"/>
              <a:gd name="connsiteX6" fmla="*/ 367658 w 1004749"/>
              <a:gd name="connsiteY6" fmla="*/ 793015 h 1099890"/>
              <a:gd name="connsiteX7" fmla="*/ 573979 w 1004749"/>
              <a:gd name="connsiteY7" fmla="*/ 630130 h 1099890"/>
              <a:gd name="connsiteX8" fmla="*/ 598190 w 1004749"/>
              <a:gd name="connsiteY8" fmla="*/ 1041718 h 1099890"/>
              <a:gd name="connsiteX9" fmla="*/ 670824 w 1004749"/>
              <a:gd name="connsiteY9" fmla="*/ 605919 h 1099890"/>
              <a:gd name="connsiteX10" fmla="*/ 912935 w 1004749"/>
              <a:gd name="connsiteY10" fmla="*/ 581708 h 1099890"/>
              <a:gd name="connsiteX0" fmla="*/ 912935 w 1004749"/>
              <a:gd name="connsiteY0" fmla="*/ 581708 h 1099890"/>
              <a:gd name="connsiteX1" fmla="*/ 695034 w 1004749"/>
              <a:gd name="connsiteY1" fmla="*/ 533286 h 1099890"/>
              <a:gd name="connsiteX2" fmla="*/ 834383 w 1004749"/>
              <a:gd name="connsiteY2" fmla="*/ 221515 h 1099890"/>
              <a:gd name="connsiteX3" fmla="*/ 646612 w 1004749"/>
              <a:gd name="connsiteY3" fmla="*/ 412230 h 1099890"/>
              <a:gd name="connsiteX4" fmla="*/ 259236 w 1004749"/>
              <a:gd name="connsiteY4" fmla="*/ 170120 h 1099890"/>
              <a:gd name="connsiteX5" fmla="*/ 501345 w 1004749"/>
              <a:gd name="connsiteY5" fmla="*/ 557497 h 1099890"/>
              <a:gd name="connsiteX6" fmla="*/ 367658 w 1004749"/>
              <a:gd name="connsiteY6" fmla="*/ 793015 h 1099890"/>
              <a:gd name="connsiteX7" fmla="*/ 573979 w 1004749"/>
              <a:gd name="connsiteY7" fmla="*/ 630130 h 1099890"/>
              <a:gd name="connsiteX8" fmla="*/ 598190 w 1004749"/>
              <a:gd name="connsiteY8" fmla="*/ 1041718 h 1099890"/>
              <a:gd name="connsiteX9" fmla="*/ 670824 w 1004749"/>
              <a:gd name="connsiteY9" fmla="*/ 605919 h 1099890"/>
              <a:gd name="connsiteX10" fmla="*/ 912935 w 1004749"/>
              <a:gd name="connsiteY10" fmla="*/ 581708 h 1099890"/>
              <a:gd name="connsiteX0" fmla="*/ 912935 w 1004749"/>
              <a:gd name="connsiteY0" fmla="*/ 648195 h 1166377"/>
              <a:gd name="connsiteX1" fmla="*/ 695034 w 1004749"/>
              <a:gd name="connsiteY1" fmla="*/ 599773 h 1166377"/>
              <a:gd name="connsiteX2" fmla="*/ 834383 w 1004749"/>
              <a:gd name="connsiteY2" fmla="*/ 288002 h 1166377"/>
              <a:gd name="connsiteX3" fmla="*/ 646612 w 1004749"/>
              <a:gd name="connsiteY3" fmla="*/ 478717 h 1166377"/>
              <a:gd name="connsiteX4" fmla="*/ 259236 w 1004749"/>
              <a:gd name="connsiteY4" fmla="*/ 236607 h 1166377"/>
              <a:gd name="connsiteX5" fmla="*/ 501345 w 1004749"/>
              <a:gd name="connsiteY5" fmla="*/ 623984 h 1166377"/>
              <a:gd name="connsiteX6" fmla="*/ 367658 w 1004749"/>
              <a:gd name="connsiteY6" fmla="*/ 859502 h 1166377"/>
              <a:gd name="connsiteX7" fmla="*/ 573979 w 1004749"/>
              <a:gd name="connsiteY7" fmla="*/ 696617 h 1166377"/>
              <a:gd name="connsiteX8" fmla="*/ 598190 w 1004749"/>
              <a:gd name="connsiteY8" fmla="*/ 1108205 h 1166377"/>
              <a:gd name="connsiteX9" fmla="*/ 670824 w 1004749"/>
              <a:gd name="connsiteY9" fmla="*/ 672406 h 1166377"/>
              <a:gd name="connsiteX10" fmla="*/ 912935 w 1004749"/>
              <a:gd name="connsiteY10" fmla="*/ 648195 h 1166377"/>
              <a:gd name="connsiteX0" fmla="*/ 912935 w 1004749"/>
              <a:gd name="connsiteY0" fmla="*/ 648195 h 1166377"/>
              <a:gd name="connsiteX1" fmla="*/ 695034 w 1004749"/>
              <a:gd name="connsiteY1" fmla="*/ 599773 h 1166377"/>
              <a:gd name="connsiteX2" fmla="*/ 834383 w 1004749"/>
              <a:gd name="connsiteY2" fmla="*/ 288002 h 1166377"/>
              <a:gd name="connsiteX3" fmla="*/ 646612 w 1004749"/>
              <a:gd name="connsiteY3" fmla="*/ 478717 h 1166377"/>
              <a:gd name="connsiteX4" fmla="*/ 259236 w 1004749"/>
              <a:gd name="connsiteY4" fmla="*/ 236607 h 1166377"/>
              <a:gd name="connsiteX5" fmla="*/ 501345 w 1004749"/>
              <a:gd name="connsiteY5" fmla="*/ 623984 h 1166377"/>
              <a:gd name="connsiteX6" fmla="*/ 367658 w 1004749"/>
              <a:gd name="connsiteY6" fmla="*/ 859502 h 1166377"/>
              <a:gd name="connsiteX7" fmla="*/ 573979 w 1004749"/>
              <a:gd name="connsiteY7" fmla="*/ 696617 h 1166377"/>
              <a:gd name="connsiteX8" fmla="*/ 598190 w 1004749"/>
              <a:gd name="connsiteY8" fmla="*/ 1108205 h 1166377"/>
              <a:gd name="connsiteX9" fmla="*/ 670824 w 1004749"/>
              <a:gd name="connsiteY9" fmla="*/ 672406 h 1166377"/>
              <a:gd name="connsiteX10" fmla="*/ 912935 w 1004749"/>
              <a:gd name="connsiteY10" fmla="*/ 648195 h 1166377"/>
              <a:gd name="connsiteX0" fmla="*/ 912935 w 1004749"/>
              <a:gd name="connsiteY0" fmla="*/ 574795 h 1092977"/>
              <a:gd name="connsiteX1" fmla="*/ 695034 w 1004749"/>
              <a:gd name="connsiteY1" fmla="*/ 526373 h 1092977"/>
              <a:gd name="connsiteX2" fmla="*/ 834383 w 1004749"/>
              <a:gd name="connsiteY2" fmla="*/ 214602 h 1092977"/>
              <a:gd name="connsiteX3" fmla="*/ 646612 w 1004749"/>
              <a:gd name="connsiteY3" fmla="*/ 405317 h 1092977"/>
              <a:gd name="connsiteX4" fmla="*/ 259236 w 1004749"/>
              <a:gd name="connsiteY4" fmla="*/ 163207 h 1092977"/>
              <a:gd name="connsiteX5" fmla="*/ 501345 w 1004749"/>
              <a:gd name="connsiteY5" fmla="*/ 550584 h 1092977"/>
              <a:gd name="connsiteX6" fmla="*/ 367658 w 1004749"/>
              <a:gd name="connsiteY6" fmla="*/ 786102 h 1092977"/>
              <a:gd name="connsiteX7" fmla="*/ 573979 w 1004749"/>
              <a:gd name="connsiteY7" fmla="*/ 623217 h 1092977"/>
              <a:gd name="connsiteX8" fmla="*/ 598190 w 1004749"/>
              <a:gd name="connsiteY8" fmla="*/ 1034805 h 1092977"/>
              <a:gd name="connsiteX9" fmla="*/ 670824 w 1004749"/>
              <a:gd name="connsiteY9" fmla="*/ 599006 h 1092977"/>
              <a:gd name="connsiteX10" fmla="*/ 912935 w 1004749"/>
              <a:gd name="connsiteY10" fmla="*/ 574795 h 1092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4749" h="1092977">
                <a:moveTo>
                  <a:pt x="912935" y="574795"/>
                </a:moveTo>
                <a:cubicBezTo>
                  <a:pt x="993323" y="301239"/>
                  <a:pt x="700055" y="602546"/>
                  <a:pt x="695034" y="526373"/>
                </a:cubicBezTo>
                <a:cubicBezTo>
                  <a:pt x="661659" y="501341"/>
                  <a:pt x="1004749" y="347620"/>
                  <a:pt x="834383" y="214602"/>
                </a:cubicBezTo>
                <a:cubicBezTo>
                  <a:pt x="532768" y="96749"/>
                  <a:pt x="714224" y="397742"/>
                  <a:pt x="646612" y="405317"/>
                </a:cubicBezTo>
                <a:cubicBezTo>
                  <a:pt x="562860" y="429032"/>
                  <a:pt x="554247" y="0"/>
                  <a:pt x="259236" y="163207"/>
                </a:cubicBezTo>
                <a:cubicBezTo>
                  <a:pt x="34455" y="505286"/>
                  <a:pt x="506108" y="493434"/>
                  <a:pt x="501345" y="550584"/>
                </a:cubicBezTo>
                <a:cubicBezTo>
                  <a:pt x="507310" y="622118"/>
                  <a:pt x="0" y="583710"/>
                  <a:pt x="367658" y="786102"/>
                </a:cubicBezTo>
                <a:cubicBezTo>
                  <a:pt x="545812" y="743201"/>
                  <a:pt x="551754" y="578767"/>
                  <a:pt x="573979" y="623217"/>
                </a:cubicBezTo>
                <a:cubicBezTo>
                  <a:pt x="584693" y="646787"/>
                  <a:pt x="262016" y="984175"/>
                  <a:pt x="598190" y="1034805"/>
                </a:cubicBezTo>
                <a:cubicBezTo>
                  <a:pt x="912425" y="1092977"/>
                  <a:pt x="598191" y="720061"/>
                  <a:pt x="670824" y="599006"/>
                </a:cubicBezTo>
                <a:cubicBezTo>
                  <a:pt x="781949" y="502169"/>
                  <a:pt x="839910" y="700208"/>
                  <a:pt x="912935" y="574795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9"/>
          <p:cNvGrpSpPr/>
          <p:nvPr/>
        </p:nvGrpSpPr>
        <p:grpSpPr>
          <a:xfrm>
            <a:off x="87288" y="189382"/>
            <a:ext cx="8727207" cy="6597352"/>
            <a:chOff x="180000" y="116633"/>
            <a:chExt cx="8727207" cy="6597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grpSpPr>
        <p:grpSp>
          <p:nvGrpSpPr>
            <p:cNvPr id="3" name="Группа 80"/>
            <p:cNvGrpSpPr/>
            <p:nvPr/>
          </p:nvGrpSpPr>
          <p:grpSpPr>
            <a:xfrm>
              <a:off x="180000" y="180000"/>
              <a:ext cx="8727207" cy="6480000"/>
              <a:chOff x="180000" y="180000"/>
              <a:chExt cx="8727207" cy="6480000"/>
            </a:xfrm>
          </p:grpSpPr>
          <p:cxnSp>
            <p:nvCxnSpPr>
              <p:cNvPr id="108" name="Прямая соединительная линия 107"/>
              <p:cNvCxnSpPr/>
              <p:nvPr/>
            </p:nvCxnSpPr>
            <p:spPr>
              <a:xfrm>
                <a:off x="180000" y="63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Прямая соединительная линия 108"/>
              <p:cNvCxnSpPr/>
              <p:nvPr/>
            </p:nvCxnSpPr>
            <p:spPr>
              <a:xfrm>
                <a:off x="180000" y="59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единительная линия 109"/>
              <p:cNvCxnSpPr/>
              <p:nvPr/>
            </p:nvCxnSpPr>
            <p:spPr>
              <a:xfrm>
                <a:off x="180000" y="55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единительная линия 110"/>
              <p:cNvCxnSpPr/>
              <p:nvPr/>
            </p:nvCxnSpPr>
            <p:spPr>
              <a:xfrm>
                <a:off x="180000" y="52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единительная линия 111"/>
              <p:cNvCxnSpPr/>
              <p:nvPr/>
            </p:nvCxnSpPr>
            <p:spPr>
              <a:xfrm>
                <a:off x="180000" y="48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единительная линия 112"/>
              <p:cNvCxnSpPr/>
              <p:nvPr/>
            </p:nvCxnSpPr>
            <p:spPr>
              <a:xfrm>
                <a:off x="180000" y="45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единительная линия 113"/>
              <p:cNvCxnSpPr/>
              <p:nvPr/>
            </p:nvCxnSpPr>
            <p:spPr>
              <a:xfrm>
                <a:off x="180000" y="41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Прямая соединительная линия 114"/>
              <p:cNvCxnSpPr/>
              <p:nvPr/>
            </p:nvCxnSpPr>
            <p:spPr>
              <a:xfrm>
                <a:off x="180000" y="37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единительная линия 115"/>
              <p:cNvCxnSpPr/>
              <p:nvPr/>
            </p:nvCxnSpPr>
            <p:spPr>
              <a:xfrm>
                <a:off x="180000" y="34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единительная линия 116"/>
              <p:cNvCxnSpPr/>
              <p:nvPr/>
            </p:nvCxnSpPr>
            <p:spPr>
              <a:xfrm>
                <a:off x="180000" y="30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единительная линия 117"/>
              <p:cNvCxnSpPr/>
              <p:nvPr/>
            </p:nvCxnSpPr>
            <p:spPr>
              <a:xfrm>
                <a:off x="180000" y="27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Прямая соединительная линия 118"/>
              <p:cNvCxnSpPr/>
              <p:nvPr/>
            </p:nvCxnSpPr>
            <p:spPr>
              <a:xfrm>
                <a:off x="180000" y="23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Прямая соединительная линия 119"/>
              <p:cNvCxnSpPr/>
              <p:nvPr/>
            </p:nvCxnSpPr>
            <p:spPr>
              <a:xfrm>
                <a:off x="180000" y="19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Прямая соединительная линия 120"/>
              <p:cNvCxnSpPr/>
              <p:nvPr/>
            </p:nvCxnSpPr>
            <p:spPr>
              <a:xfrm>
                <a:off x="180000" y="162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Прямая соединительная линия 121"/>
              <p:cNvCxnSpPr/>
              <p:nvPr/>
            </p:nvCxnSpPr>
            <p:spPr>
              <a:xfrm>
                <a:off x="180000" y="12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Прямая соединительная линия 122"/>
              <p:cNvCxnSpPr/>
              <p:nvPr/>
            </p:nvCxnSpPr>
            <p:spPr>
              <a:xfrm>
                <a:off x="180000" y="90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/>
              <p:cNvCxnSpPr/>
              <p:nvPr/>
            </p:nvCxnSpPr>
            <p:spPr>
              <a:xfrm>
                <a:off x="180000" y="54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>
                <a:off x="180000" y="18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Прямая соединительная линия 125"/>
              <p:cNvCxnSpPr/>
              <p:nvPr/>
            </p:nvCxnSpPr>
            <p:spPr>
              <a:xfrm>
                <a:off x="180000" y="6660000"/>
                <a:ext cx="8727207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Группа 81"/>
            <p:cNvGrpSpPr/>
            <p:nvPr/>
          </p:nvGrpSpPr>
          <p:grpSpPr>
            <a:xfrm>
              <a:off x="251521" y="116633"/>
              <a:ext cx="8640959" cy="6597352"/>
              <a:chOff x="251521" y="116633"/>
              <a:chExt cx="8640959" cy="6597352"/>
            </a:xfrm>
          </p:grpSpPr>
          <p:cxnSp>
            <p:nvCxnSpPr>
              <p:cNvPr id="83" name="Прямая соединительная линия 82"/>
              <p:cNvCxnSpPr/>
              <p:nvPr/>
            </p:nvCxnSpPr>
            <p:spPr>
              <a:xfrm rot="16200000">
                <a:off x="307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rot="16200000">
                <a:off x="271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rot="16200000">
                <a:off x="235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Прямая соединительная линия 85"/>
              <p:cNvCxnSpPr/>
              <p:nvPr/>
            </p:nvCxnSpPr>
            <p:spPr>
              <a:xfrm rot="16200000">
                <a:off x="199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/>
              <p:cNvCxnSpPr/>
              <p:nvPr/>
            </p:nvCxnSpPr>
            <p:spPr>
              <a:xfrm rot="16200000">
                <a:off x="163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 rot="16200000">
                <a:off x="127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 rot="16200000">
                <a:off x="91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Прямая соединительная линия 89"/>
              <p:cNvCxnSpPr/>
              <p:nvPr/>
            </p:nvCxnSpPr>
            <p:spPr>
              <a:xfrm rot="16200000">
                <a:off x="55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/>
              <p:cNvCxnSpPr/>
              <p:nvPr/>
            </p:nvCxnSpPr>
            <p:spPr>
              <a:xfrm rot="16200000">
                <a:off x="19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 rot="16200000">
                <a:off x="-16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 rot="16200000">
                <a:off x="-52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 rot="16200000">
                <a:off x="-88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Прямая соединительная линия 94"/>
              <p:cNvCxnSpPr/>
              <p:nvPr/>
            </p:nvCxnSpPr>
            <p:spPr>
              <a:xfrm rot="16200000">
                <a:off x="-124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Прямая соединительная линия 95"/>
              <p:cNvCxnSpPr/>
              <p:nvPr/>
            </p:nvCxnSpPr>
            <p:spPr>
              <a:xfrm rot="16200000">
                <a:off x="-160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единительная линия 96"/>
              <p:cNvCxnSpPr/>
              <p:nvPr/>
            </p:nvCxnSpPr>
            <p:spPr>
              <a:xfrm rot="16200000">
                <a:off x="-196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Прямая соединительная линия 97"/>
              <p:cNvCxnSpPr/>
              <p:nvPr/>
            </p:nvCxnSpPr>
            <p:spPr>
              <a:xfrm rot="16200000">
                <a:off x="-232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единительная линия 98"/>
              <p:cNvCxnSpPr/>
              <p:nvPr/>
            </p:nvCxnSpPr>
            <p:spPr>
              <a:xfrm rot="16200000">
                <a:off x="-268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/>
              <p:cNvCxnSpPr/>
              <p:nvPr/>
            </p:nvCxnSpPr>
            <p:spPr>
              <a:xfrm rot="16200000">
                <a:off x="-304715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единительная линия 100"/>
              <p:cNvCxnSpPr/>
              <p:nvPr/>
            </p:nvCxnSpPr>
            <p:spPr>
              <a:xfrm rot="16200000">
                <a:off x="3432845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/>
              <p:cNvCxnSpPr/>
              <p:nvPr/>
            </p:nvCxnSpPr>
            <p:spPr>
              <a:xfrm rot="16200000">
                <a:off x="379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/>
              <p:cNvCxnSpPr/>
              <p:nvPr/>
            </p:nvCxnSpPr>
            <p:spPr>
              <a:xfrm rot="16200000">
                <a:off x="415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Прямая соединительная линия 103"/>
              <p:cNvCxnSpPr/>
              <p:nvPr/>
            </p:nvCxnSpPr>
            <p:spPr>
              <a:xfrm rot="16200000">
                <a:off x="451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/>
              <p:cNvCxnSpPr/>
              <p:nvPr/>
            </p:nvCxnSpPr>
            <p:spPr>
              <a:xfrm rot="16200000">
                <a:off x="487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Прямая соединительная линия 105"/>
              <p:cNvCxnSpPr/>
              <p:nvPr/>
            </p:nvCxnSpPr>
            <p:spPr>
              <a:xfrm rot="16200000">
                <a:off x="5234400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единительная линия 106"/>
              <p:cNvCxnSpPr/>
              <p:nvPr/>
            </p:nvCxnSpPr>
            <p:spPr>
              <a:xfrm rot="16200000">
                <a:off x="5593804" y="3415309"/>
                <a:ext cx="6597352" cy="0"/>
              </a:xfrm>
              <a:prstGeom prst="line">
                <a:avLst/>
              </a:prstGeom>
              <a:ln w="12700">
                <a:solidFill>
                  <a:srgbClr val="002060">
                    <a:alpha val="85098"/>
                  </a:srgb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6" name="TextBox 65"/>
          <p:cNvSpPr txBox="1"/>
          <p:nvPr/>
        </p:nvSpPr>
        <p:spPr>
          <a:xfrm>
            <a:off x="738378" y="317086"/>
            <a:ext cx="7776864" cy="769441"/>
          </a:xfrm>
          <a:prstGeom prst="rect">
            <a:avLst/>
          </a:prstGeom>
          <a:solidFill>
            <a:srgbClr val="FFFFFF">
              <a:alpha val="52157"/>
            </a:srgb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Библиография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83196" y="2276872"/>
            <a:ext cx="8241640" cy="3046988"/>
          </a:xfrm>
          <a:prstGeom prst="rect">
            <a:avLst/>
          </a:prstGeom>
          <a:solidFill>
            <a:srgbClr val="FFFFFF">
              <a:alpha val="61961"/>
            </a:srgb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 </a:t>
            </a: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1. </a:t>
            </a: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Алгебра</a:t>
            </a:r>
            <a:r>
              <a:rPr lang="ru-RU" sz="3200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.7 </a:t>
            </a:r>
            <a:r>
              <a:rPr lang="ru-RU" sz="32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класс : учеб. для </a:t>
            </a:r>
            <a:r>
              <a:rPr lang="ru-RU" sz="3200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общеобразоват</a:t>
            </a:r>
            <a:r>
              <a:rPr lang="ru-RU" sz="32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. </a:t>
            </a:r>
            <a:r>
              <a:rPr lang="ru-RU" sz="3200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учреж</a:t>
            </a:r>
            <a:r>
              <a:rPr lang="ru-RU" sz="3200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дений</a:t>
            </a: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 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/ </a:t>
            </a: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А45(С.М. Никольский, М.К. Потапов, Н.Н. Решетников, А.В. </a:t>
            </a:r>
            <a:r>
              <a:rPr lang="ru-RU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Шевкин</a:t>
            </a: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).- 9-е изд.- М. : Просвещение, 2009.-272с</a:t>
            </a: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2. Шаблон </a:t>
            </a: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–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http</a:t>
            </a: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: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//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pedsovet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</a:t>
            </a: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.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>su</a:t>
            </a:r>
            <a:endParaRPr lang="ru-RU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68" name="Полилиния 67"/>
          <p:cNvSpPr/>
          <p:nvPr/>
        </p:nvSpPr>
        <p:spPr>
          <a:xfrm rot="4802796">
            <a:off x="7739063" y="5491162"/>
            <a:ext cx="954088" cy="1528763"/>
          </a:xfrm>
          <a:custGeom>
            <a:avLst/>
            <a:gdLst>
              <a:gd name="connsiteX0" fmla="*/ 723900 w 1019175"/>
              <a:gd name="connsiteY0" fmla="*/ 247650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39" fmla="*/ 790575 w 1019175"/>
              <a:gd name="connsiteY39" fmla="*/ 228600 h 1033570"/>
              <a:gd name="connsiteX40" fmla="*/ 723900 w 1019175"/>
              <a:gd name="connsiteY40" fmla="*/ 247650 h 1033570"/>
              <a:gd name="connsiteX0" fmla="*/ 790575 w 1019175"/>
              <a:gd name="connsiteY0" fmla="*/ 228600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39" fmla="*/ 790575 w 1019175"/>
              <a:gd name="connsiteY39" fmla="*/ 228600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76300 w 1019175"/>
              <a:gd name="connsiteY37" fmla="*/ 333375 h 1033570"/>
              <a:gd name="connsiteX38" fmla="*/ 838200 w 1019175"/>
              <a:gd name="connsiteY38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52500 w 1019175"/>
              <a:gd name="connsiteY35" fmla="*/ 438150 h 1033570"/>
              <a:gd name="connsiteX36" fmla="*/ 904875 w 1019175"/>
              <a:gd name="connsiteY36" fmla="*/ 361950 h 1033570"/>
              <a:gd name="connsiteX37" fmla="*/ 838200 w 1019175"/>
              <a:gd name="connsiteY37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81075 w 1019175"/>
              <a:gd name="connsiteY33" fmla="*/ 533400 h 1033570"/>
              <a:gd name="connsiteX34" fmla="*/ 962025 w 1019175"/>
              <a:gd name="connsiteY34" fmla="*/ 476250 h 1033570"/>
              <a:gd name="connsiteX35" fmla="*/ 904875 w 1019175"/>
              <a:gd name="connsiteY35" fmla="*/ 361950 h 1033570"/>
              <a:gd name="connsiteX36" fmla="*/ 838200 w 1019175"/>
              <a:gd name="connsiteY36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00125 w 1019175"/>
              <a:gd name="connsiteY30" fmla="*/ 733425 h 1033570"/>
              <a:gd name="connsiteX31" fmla="*/ 1019175 w 1019175"/>
              <a:gd name="connsiteY31" fmla="*/ 695325 h 1033570"/>
              <a:gd name="connsiteX32" fmla="*/ 1000125 w 1019175"/>
              <a:gd name="connsiteY32" fmla="*/ 571500 h 1033570"/>
              <a:gd name="connsiteX33" fmla="*/ 962025 w 1019175"/>
              <a:gd name="connsiteY33" fmla="*/ 476250 h 1033570"/>
              <a:gd name="connsiteX34" fmla="*/ 904875 w 1019175"/>
              <a:gd name="connsiteY34" fmla="*/ 361950 h 1033570"/>
              <a:gd name="connsiteX35" fmla="*/ 838200 w 1019175"/>
              <a:gd name="connsiteY35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71550 w 1019175"/>
              <a:gd name="connsiteY28" fmla="*/ 838200 h 1033570"/>
              <a:gd name="connsiteX29" fmla="*/ 981075 w 1019175"/>
              <a:gd name="connsiteY29" fmla="*/ 809625 h 1033570"/>
              <a:gd name="connsiteX30" fmla="*/ 1019175 w 1019175"/>
              <a:gd name="connsiteY30" fmla="*/ 695325 h 1033570"/>
              <a:gd name="connsiteX31" fmla="*/ 1000125 w 1019175"/>
              <a:gd name="connsiteY31" fmla="*/ 571500 h 1033570"/>
              <a:gd name="connsiteX32" fmla="*/ 962025 w 1019175"/>
              <a:gd name="connsiteY32" fmla="*/ 476250 h 1033570"/>
              <a:gd name="connsiteX33" fmla="*/ 904875 w 1019175"/>
              <a:gd name="connsiteY33" fmla="*/ 361950 h 1033570"/>
              <a:gd name="connsiteX34" fmla="*/ 838200 w 1019175"/>
              <a:gd name="connsiteY34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885825 w 1019175"/>
              <a:gd name="connsiteY26" fmla="*/ 1000125 h 1033570"/>
              <a:gd name="connsiteX27" fmla="*/ 942975 w 1019175"/>
              <a:gd name="connsiteY27" fmla="*/ 923925 h 1033570"/>
              <a:gd name="connsiteX28" fmla="*/ 981075 w 1019175"/>
              <a:gd name="connsiteY28" fmla="*/ 809625 h 1033570"/>
              <a:gd name="connsiteX29" fmla="*/ 1019175 w 1019175"/>
              <a:gd name="connsiteY29" fmla="*/ 695325 h 1033570"/>
              <a:gd name="connsiteX30" fmla="*/ 1000125 w 1019175"/>
              <a:gd name="connsiteY30" fmla="*/ 571500 h 1033570"/>
              <a:gd name="connsiteX31" fmla="*/ 962025 w 1019175"/>
              <a:gd name="connsiteY31" fmla="*/ 476250 h 1033570"/>
              <a:gd name="connsiteX32" fmla="*/ 904875 w 1019175"/>
              <a:gd name="connsiteY32" fmla="*/ 361950 h 1033570"/>
              <a:gd name="connsiteX33" fmla="*/ 838200 w 1019175"/>
              <a:gd name="connsiteY33" fmla="*/ 276225 h 1033570"/>
              <a:gd name="connsiteX0" fmla="*/ 838200 w 1019175"/>
              <a:gd name="connsiteY0" fmla="*/ 276225 h 1033570"/>
              <a:gd name="connsiteX1" fmla="*/ 666750 w 1019175"/>
              <a:gd name="connsiteY1" fmla="*/ 180975 h 1033570"/>
              <a:gd name="connsiteX2" fmla="*/ 609600 w 1019175"/>
              <a:gd name="connsiteY2" fmla="*/ 85725 h 1033570"/>
              <a:gd name="connsiteX3" fmla="*/ 504825 w 1019175"/>
              <a:gd name="connsiteY3" fmla="*/ 19050 h 1033570"/>
              <a:gd name="connsiteX4" fmla="*/ 447675 w 1019175"/>
              <a:gd name="connsiteY4" fmla="*/ 0 h 1033570"/>
              <a:gd name="connsiteX5" fmla="*/ 247650 w 1019175"/>
              <a:gd name="connsiteY5" fmla="*/ 28575 h 1033570"/>
              <a:gd name="connsiteX6" fmla="*/ 190500 w 1019175"/>
              <a:gd name="connsiteY6" fmla="*/ 47625 h 1033570"/>
              <a:gd name="connsiteX7" fmla="*/ 85725 w 1019175"/>
              <a:gd name="connsiteY7" fmla="*/ 114300 h 1033570"/>
              <a:gd name="connsiteX8" fmla="*/ 66675 w 1019175"/>
              <a:gd name="connsiteY8" fmla="*/ 152400 h 1033570"/>
              <a:gd name="connsiteX9" fmla="*/ 38100 w 1019175"/>
              <a:gd name="connsiteY9" fmla="*/ 161925 h 1033570"/>
              <a:gd name="connsiteX10" fmla="*/ 28575 w 1019175"/>
              <a:gd name="connsiteY10" fmla="*/ 209550 h 1033570"/>
              <a:gd name="connsiteX11" fmla="*/ 9525 w 1019175"/>
              <a:gd name="connsiteY11" fmla="*/ 238125 h 1033570"/>
              <a:gd name="connsiteX12" fmla="*/ 0 w 1019175"/>
              <a:gd name="connsiteY12" fmla="*/ 266700 h 1033570"/>
              <a:gd name="connsiteX13" fmla="*/ 9525 w 1019175"/>
              <a:gd name="connsiteY13" fmla="*/ 504825 h 1033570"/>
              <a:gd name="connsiteX14" fmla="*/ 38100 w 1019175"/>
              <a:gd name="connsiteY14" fmla="*/ 590550 h 1033570"/>
              <a:gd name="connsiteX15" fmla="*/ 47625 w 1019175"/>
              <a:gd name="connsiteY15" fmla="*/ 628650 h 1033570"/>
              <a:gd name="connsiteX16" fmla="*/ 66675 w 1019175"/>
              <a:gd name="connsiteY16" fmla="*/ 676275 h 1033570"/>
              <a:gd name="connsiteX17" fmla="*/ 76200 w 1019175"/>
              <a:gd name="connsiteY17" fmla="*/ 723900 h 1033570"/>
              <a:gd name="connsiteX18" fmla="*/ 171450 w 1019175"/>
              <a:gd name="connsiteY18" fmla="*/ 857250 h 1033570"/>
              <a:gd name="connsiteX19" fmla="*/ 200025 w 1019175"/>
              <a:gd name="connsiteY19" fmla="*/ 895350 h 1033570"/>
              <a:gd name="connsiteX20" fmla="*/ 228600 w 1019175"/>
              <a:gd name="connsiteY20" fmla="*/ 933450 h 1033570"/>
              <a:gd name="connsiteX21" fmla="*/ 323850 w 1019175"/>
              <a:gd name="connsiteY21" fmla="*/ 981075 h 1033570"/>
              <a:gd name="connsiteX22" fmla="*/ 400050 w 1019175"/>
              <a:gd name="connsiteY22" fmla="*/ 1000125 h 1033570"/>
              <a:gd name="connsiteX23" fmla="*/ 428625 w 1019175"/>
              <a:gd name="connsiteY23" fmla="*/ 1009650 h 1033570"/>
              <a:gd name="connsiteX24" fmla="*/ 495300 w 1019175"/>
              <a:gd name="connsiteY24" fmla="*/ 1028700 h 1033570"/>
              <a:gd name="connsiteX25" fmla="*/ 847725 w 1019175"/>
              <a:gd name="connsiteY25" fmla="*/ 1009650 h 1033570"/>
              <a:gd name="connsiteX26" fmla="*/ 942975 w 1019175"/>
              <a:gd name="connsiteY26" fmla="*/ 923925 h 1033570"/>
              <a:gd name="connsiteX27" fmla="*/ 981075 w 1019175"/>
              <a:gd name="connsiteY27" fmla="*/ 809625 h 1033570"/>
              <a:gd name="connsiteX28" fmla="*/ 1019175 w 1019175"/>
              <a:gd name="connsiteY28" fmla="*/ 695325 h 1033570"/>
              <a:gd name="connsiteX29" fmla="*/ 1000125 w 1019175"/>
              <a:gd name="connsiteY29" fmla="*/ 571500 h 1033570"/>
              <a:gd name="connsiteX30" fmla="*/ 962025 w 1019175"/>
              <a:gd name="connsiteY30" fmla="*/ 476250 h 1033570"/>
              <a:gd name="connsiteX31" fmla="*/ 904875 w 1019175"/>
              <a:gd name="connsiteY31" fmla="*/ 361950 h 1033570"/>
              <a:gd name="connsiteX32" fmla="*/ 838200 w 1019175"/>
              <a:gd name="connsiteY32" fmla="*/ 276225 h 103357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00025 w 1019175"/>
              <a:gd name="connsiteY19" fmla="*/ 895350 h 1028700"/>
              <a:gd name="connsiteX20" fmla="*/ 228600 w 1019175"/>
              <a:gd name="connsiteY20" fmla="*/ 933450 h 1028700"/>
              <a:gd name="connsiteX21" fmla="*/ 323850 w 1019175"/>
              <a:gd name="connsiteY21" fmla="*/ 981075 h 1028700"/>
              <a:gd name="connsiteX22" fmla="*/ 400050 w 1019175"/>
              <a:gd name="connsiteY22" fmla="*/ 1000125 h 1028700"/>
              <a:gd name="connsiteX23" fmla="*/ 495300 w 1019175"/>
              <a:gd name="connsiteY23" fmla="*/ 1028700 h 1028700"/>
              <a:gd name="connsiteX24" fmla="*/ 847725 w 1019175"/>
              <a:gd name="connsiteY24" fmla="*/ 1009650 h 1028700"/>
              <a:gd name="connsiteX25" fmla="*/ 942975 w 1019175"/>
              <a:gd name="connsiteY25" fmla="*/ 923925 h 1028700"/>
              <a:gd name="connsiteX26" fmla="*/ 981075 w 1019175"/>
              <a:gd name="connsiteY26" fmla="*/ 809625 h 1028700"/>
              <a:gd name="connsiteX27" fmla="*/ 1019175 w 1019175"/>
              <a:gd name="connsiteY27" fmla="*/ 695325 h 1028700"/>
              <a:gd name="connsiteX28" fmla="*/ 1000125 w 1019175"/>
              <a:gd name="connsiteY28" fmla="*/ 571500 h 1028700"/>
              <a:gd name="connsiteX29" fmla="*/ 962025 w 1019175"/>
              <a:gd name="connsiteY29" fmla="*/ 476250 h 1028700"/>
              <a:gd name="connsiteX30" fmla="*/ 904875 w 1019175"/>
              <a:gd name="connsiteY30" fmla="*/ 361950 h 1028700"/>
              <a:gd name="connsiteX31" fmla="*/ 838200 w 1019175"/>
              <a:gd name="connsiteY31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00025 w 1019175"/>
              <a:gd name="connsiteY19" fmla="*/ 895350 h 1028700"/>
              <a:gd name="connsiteX20" fmla="*/ 228600 w 1019175"/>
              <a:gd name="connsiteY20" fmla="*/ 933450 h 1028700"/>
              <a:gd name="connsiteX21" fmla="*/ 400050 w 1019175"/>
              <a:gd name="connsiteY21" fmla="*/ 1000125 h 1028700"/>
              <a:gd name="connsiteX22" fmla="*/ 495300 w 1019175"/>
              <a:gd name="connsiteY22" fmla="*/ 1028700 h 1028700"/>
              <a:gd name="connsiteX23" fmla="*/ 847725 w 1019175"/>
              <a:gd name="connsiteY23" fmla="*/ 1009650 h 1028700"/>
              <a:gd name="connsiteX24" fmla="*/ 942975 w 1019175"/>
              <a:gd name="connsiteY24" fmla="*/ 923925 h 1028700"/>
              <a:gd name="connsiteX25" fmla="*/ 981075 w 1019175"/>
              <a:gd name="connsiteY25" fmla="*/ 809625 h 1028700"/>
              <a:gd name="connsiteX26" fmla="*/ 1019175 w 1019175"/>
              <a:gd name="connsiteY26" fmla="*/ 695325 h 1028700"/>
              <a:gd name="connsiteX27" fmla="*/ 1000125 w 1019175"/>
              <a:gd name="connsiteY27" fmla="*/ 571500 h 1028700"/>
              <a:gd name="connsiteX28" fmla="*/ 962025 w 1019175"/>
              <a:gd name="connsiteY28" fmla="*/ 476250 h 1028700"/>
              <a:gd name="connsiteX29" fmla="*/ 904875 w 1019175"/>
              <a:gd name="connsiteY29" fmla="*/ 361950 h 1028700"/>
              <a:gd name="connsiteX30" fmla="*/ 838200 w 1019175"/>
              <a:gd name="connsiteY30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66675 w 1019175"/>
              <a:gd name="connsiteY16" fmla="*/ 676275 h 1028700"/>
              <a:gd name="connsiteX17" fmla="*/ 76200 w 1019175"/>
              <a:gd name="connsiteY17" fmla="*/ 723900 h 1028700"/>
              <a:gd name="connsiteX18" fmla="*/ 171450 w 1019175"/>
              <a:gd name="connsiteY18" fmla="*/ 857250 h 1028700"/>
              <a:gd name="connsiteX19" fmla="*/ 228600 w 1019175"/>
              <a:gd name="connsiteY19" fmla="*/ 933450 h 1028700"/>
              <a:gd name="connsiteX20" fmla="*/ 400050 w 1019175"/>
              <a:gd name="connsiteY20" fmla="*/ 1000125 h 1028700"/>
              <a:gd name="connsiteX21" fmla="*/ 495300 w 1019175"/>
              <a:gd name="connsiteY21" fmla="*/ 1028700 h 1028700"/>
              <a:gd name="connsiteX22" fmla="*/ 847725 w 1019175"/>
              <a:gd name="connsiteY22" fmla="*/ 1009650 h 1028700"/>
              <a:gd name="connsiteX23" fmla="*/ 942975 w 1019175"/>
              <a:gd name="connsiteY23" fmla="*/ 923925 h 1028700"/>
              <a:gd name="connsiteX24" fmla="*/ 981075 w 1019175"/>
              <a:gd name="connsiteY24" fmla="*/ 809625 h 1028700"/>
              <a:gd name="connsiteX25" fmla="*/ 1019175 w 1019175"/>
              <a:gd name="connsiteY25" fmla="*/ 695325 h 1028700"/>
              <a:gd name="connsiteX26" fmla="*/ 1000125 w 1019175"/>
              <a:gd name="connsiteY26" fmla="*/ 571500 h 1028700"/>
              <a:gd name="connsiteX27" fmla="*/ 962025 w 1019175"/>
              <a:gd name="connsiteY27" fmla="*/ 476250 h 1028700"/>
              <a:gd name="connsiteX28" fmla="*/ 904875 w 1019175"/>
              <a:gd name="connsiteY28" fmla="*/ 361950 h 1028700"/>
              <a:gd name="connsiteX29" fmla="*/ 838200 w 1019175"/>
              <a:gd name="connsiteY29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47625 w 1019175"/>
              <a:gd name="connsiteY15" fmla="*/ 628650 h 1028700"/>
              <a:gd name="connsiteX16" fmla="*/ 76200 w 1019175"/>
              <a:gd name="connsiteY16" fmla="*/ 723900 h 1028700"/>
              <a:gd name="connsiteX17" fmla="*/ 171450 w 1019175"/>
              <a:gd name="connsiteY17" fmla="*/ 857250 h 1028700"/>
              <a:gd name="connsiteX18" fmla="*/ 228600 w 1019175"/>
              <a:gd name="connsiteY18" fmla="*/ 933450 h 1028700"/>
              <a:gd name="connsiteX19" fmla="*/ 400050 w 1019175"/>
              <a:gd name="connsiteY19" fmla="*/ 1000125 h 1028700"/>
              <a:gd name="connsiteX20" fmla="*/ 495300 w 1019175"/>
              <a:gd name="connsiteY20" fmla="*/ 1028700 h 1028700"/>
              <a:gd name="connsiteX21" fmla="*/ 847725 w 1019175"/>
              <a:gd name="connsiteY21" fmla="*/ 1009650 h 1028700"/>
              <a:gd name="connsiteX22" fmla="*/ 942975 w 1019175"/>
              <a:gd name="connsiteY22" fmla="*/ 923925 h 1028700"/>
              <a:gd name="connsiteX23" fmla="*/ 981075 w 1019175"/>
              <a:gd name="connsiteY23" fmla="*/ 809625 h 1028700"/>
              <a:gd name="connsiteX24" fmla="*/ 1019175 w 1019175"/>
              <a:gd name="connsiteY24" fmla="*/ 695325 h 1028700"/>
              <a:gd name="connsiteX25" fmla="*/ 1000125 w 1019175"/>
              <a:gd name="connsiteY25" fmla="*/ 571500 h 1028700"/>
              <a:gd name="connsiteX26" fmla="*/ 962025 w 1019175"/>
              <a:gd name="connsiteY26" fmla="*/ 476250 h 1028700"/>
              <a:gd name="connsiteX27" fmla="*/ 904875 w 1019175"/>
              <a:gd name="connsiteY27" fmla="*/ 361950 h 1028700"/>
              <a:gd name="connsiteX28" fmla="*/ 838200 w 1019175"/>
              <a:gd name="connsiteY28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28575 w 1019175"/>
              <a:gd name="connsiteY10" fmla="*/ 209550 h 1028700"/>
              <a:gd name="connsiteX11" fmla="*/ 9525 w 1019175"/>
              <a:gd name="connsiteY11" fmla="*/ 238125 h 1028700"/>
              <a:gd name="connsiteX12" fmla="*/ 0 w 1019175"/>
              <a:gd name="connsiteY12" fmla="*/ 266700 h 1028700"/>
              <a:gd name="connsiteX13" fmla="*/ 9525 w 1019175"/>
              <a:gd name="connsiteY13" fmla="*/ 504825 h 1028700"/>
              <a:gd name="connsiteX14" fmla="*/ 38100 w 1019175"/>
              <a:gd name="connsiteY14" fmla="*/ 590550 h 1028700"/>
              <a:gd name="connsiteX15" fmla="*/ 76200 w 1019175"/>
              <a:gd name="connsiteY15" fmla="*/ 723900 h 1028700"/>
              <a:gd name="connsiteX16" fmla="*/ 171450 w 1019175"/>
              <a:gd name="connsiteY16" fmla="*/ 857250 h 1028700"/>
              <a:gd name="connsiteX17" fmla="*/ 228600 w 1019175"/>
              <a:gd name="connsiteY17" fmla="*/ 933450 h 1028700"/>
              <a:gd name="connsiteX18" fmla="*/ 400050 w 1019175"/>
              <a:gd name="connsiteY18" fmla="*/ 1000125 h 1028700"/>
              <a:gd name="connsiteX19" fmla="*/ 495300 w 1019175"/>
              <a:gd name="connsiteY19" fmla="*/ 1028700 h 1028700"/>
              <a:gd name="connsiteX20" fmla="*/ 847725 w 1019175"/>
              <a:gd name="connsiteY20" fmla="*/ 1009650 h 1028700"/>
              <a:gd name="connsiteX21" fmla="*/ 942975 w 1019175"/>
              <a:gd name="connsiteY21" fmla="*/ 923925 h 1028700"/>
              <a:gd name="connsiteX22" fmla="*/ 981075 w 1019175"/>
              <a:gd name="connsiteY22" fmla="*/ 809625 h 1028700"/>
              <a:gd name="connsiteX23" fmla="*/ 1019175 w 1019175"/>
              <a:gd name="connsiteY23" fmla="*/ 695325 h 1028700"/>
              <a:gd name="connsiteX24" fmla="*/ 1000125 w 1019175"/>
              <a:gd name="connsiteY24" fmla="*/ 571500 h 1028700"/>
              <a:gd name="connsiteX25" fmla="*/ 962025 w 1019175"/>
              <a:gd name="connsiteY25" fmla="*/ 476250 h 1028700"/>
              <a:gd name="connsiteX26" fmla="*/ 904875 w 1019175"/>
              <a:gd name="connsiteY26" fmla="*/ 361950 h 1028700"/>
              <a:gd name="connsiteX27" fmla="*/ 838200 w 1019175"/>
              <a:gd name="connsiteY27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66675 w 1019175"/>
              <a:gd name="connsiteY8" fmla="*/ 152400 h 1028700"/>
              <a:gd name="connsiteX9" fmla="*/ 38100 w 1019175"/>
              <a:gd name="connsiteY9" fmla="*/ 161925 h 1028700"/>
              <a:gd name="connsiteX10" fmla="*/ 9525 w 1019175"/>
              <a:gd name="connsiteY10" fmla="*/ 238125 h 1028700"/>
              <a:gd name="connsiteX11" fmla="*/ 0 w 1019175"/>
              <a:gd name="connsiteY11" fmla="*/ 266700 h 1028700"/>
              <a:gd name="connsiteX12" fmla="*/ 9525 w 1019175"/>
              <a:gd name="connsiteY12" fmla="*/ 504825 h 1028700"/>
              <a:gd name="connsiteX13" fmla="*/ 38100 w 1019175"/>
              <a:gd name="connsiteY13" fmla="*/ 590550 h 1028700"/>
              <a:gd name="connsiteX14" fmla="*/ 76200 w 1019175"/>
              <a:gd name="connsiteY14" fmla="*/ 723900 h 1028700"/>
              <a:gd name="connsiteX15" fmla="*/ 171450 w 1019175"/>
              <a:gd name="connsiteY15" fmla="*/ 857250 h 1028700"/>
              <a:gd name="connsiteX16" fmla="*/ 228600 w 1019175"/>
              <a:gd name="connsiteY16" fmla="*/ 933450 h 1028700"/>
              <a:gd name="connsiteX17" fmla="*/ 400050 w 1019175"/>
              <a:gd name="connsiteY17" fmla="*/ 1000125 h 1028700"/>
              <a:gd name="connsiteX18" fmla="*/ 495300 w 1019175"/>
              <a:gd name="connsiteY18" fmla="*/ 1028700 h 1028700"/>
              <a:gd name="connsiteX19" fmla="*/ 847725 w 1019175"/>
              <a:gd name="connsiteY19" fmla="*/ 1009650 h 1028700"/>
              <a:gd name="connsiteX20" fmla="*/ 942975 w 1019175"/>
              <a:gd name="connsiteY20" fmla="*/ 923925 h 1028700"/>
              <a:gd name="connsiteX21" fmla="*/ 981075 w 1019175"/>
              <a:gd name="connsiteY21" fmla="*/ 809625 h 1028700"/>
              <a:gd name="connsiteX22" fmla="*/ 1019175 w 1019175"/>
              <a:gd name="connsiteY22" fmla="*/ 695325 h 1028700"/>
              <a:gd name="connsiteX23" fmla="*/ 1000125 w 1019175"/>
              <a:gd name="connsiteY23" fmla="*/ 571500 h 1028700"/>
              <a:gd name="connsiteX24" fmla="*/ 962025 w 1019175"/>
              <a:gd name="connsiteY24" fmla="*/ 476250 h 1028700"/>
              <a:gd name="connsiteX25" fmla="*/ 904875 w 1019175"/>
              <a:gd name="connsiteY25" fmla="*/ 361950 h 1028700"/>
              <a:gd name="connsiteX26" fmla="*/ 838200 w 1019175"/>
              <a:gd name="connsiteY26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38100 w 1019175"/>
              <a:gd name="connsiteY8" fmla="*/ 161925 h 1028700"/>
              <a:gd name="connsiteX9" fmla="*/ 9525 w 1019175"/>
              <a:gd name="connsiteY9" fmla="*/ 238125 h 1028700"/>
              <a:gd name="connsiteX10" fmla="*/ 0 w 1019175"/>
              <a:gd name="connsiteY10" fmla="*/ 266700 h 1028700"/>
              <a:gd name="connsiteX11" fmla="*/ 9525 w 1019175"/>
              <a:gd name="connsiteY11" fmla="*/ 504825 h 1028700"/>
              <a:gd name="connsiteX12" fmla="*/ 38100 w 1019175"/>
              <a:gd name="connsiteY12" fmla="*/ 590550 h 1028700"/>
              <a:gd name="connsiteX13" fmla="*/ 76200 w 1019175"/>
              <a:gd name="connsiteY13" fmla="*/ 723900 h 1028700"/>
              <a:gd name="connsiteX14" fmla="*/ 171450 w 1019175"/>
              <a:gd name="connsiteY14" fmla="*/ 857250 h 1028700"/>
              <a:gd name="connsiteX15" fmla="*/ 228600 w 1019175"/>
              <a:gd name="connsiteY15" fmla="*/ 933450 h 1028700"/>
              <a:gd name="connsiteX16" fmla="*/ 400050 w 1019175"/>
              <a:gd name="connsiteY16" fmla="*/ 1000125 h 1028700"/>
              <a:gd name="connsiteX17" fmla="*/ 495300 w 1019175"/>
              <a:gd name="connsiteY17" fmla="*/ 1028700 h 1028700"/>
              <a:gd name="connsiteX18" fmla="*/ 847725 w 1019175"/>
              <a:gd name="connsiteY18" fmla="*/ 1009650 h 1028700"/>
              <a:gd name="connsiteX19" fmla="*/ 942975 w 1019175"/>
              <a:gd name="connsiteY19" fmla="*/ 923925 h 1028700"/>
              <a:gd name="connsiteX20" fmla="*/ 981075 w 1019175"/>
              <a:gd name="connsiteY20" fmla="*/ 809625 h 1028700"/>
              <a:gd name="connsiteX21" fmla="*/ 1019175 w 1019175"/>
              <a:gd name="connsiteY21" fmla="*/ 695325 h 1028700"/>
              <a:gd name="connsiteX22" fmla="*/ 1000125 w 1019175"/>
              <a:gd name="connsiteY22" fmla="*/ 571500 h 1028700"/>
              <a:gd name="connsiteX23" fmla="*/ 962025 w 1019175"/>
              <a:gd name="connsiteY23" fmla="*/ 476250 h 1028700"/>
              <a:gd name="connsiteX24" fmla="*/ 904875 w 1019175"/>
              <a:gd name="connsiteY24" fmla="*/ 361950 h 1028700"/>
              <a:gd name="connsiteX25" fmla="*/ 838200 w 1019175"/>
              <a:gd name="connsiteY25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190500 w 1019175"/>
              <a:gd name="connsiteY6" fmla="*/ 47625 h 1028700"/>
              <a:gd name="connsiteX7" fmla="*/ 85725 w 1019175"/>
              <a:gd name="connsiteY7" fmla="*/ 114300 h 1028700"/>
              <a:gd name="connsiteX8" fmla="*/ 38100 w 1019175"/>
              <a:gd name="connsiteY8" fmla="*/ 161925 h 1028700"/>
              <a:gd name="connsiteX9" fmla="*/ 0 w 1019175"/>
              <a:gd name="connsiteY9" fmla="*/ 266700 h 1028700"/>
              <a:gd name="connsiteX10" fmla="*/ 9525 w 1019175"/>
              <a:gd name="connsiteY10" fmla="*/ 504825 h 1028700"/>
              <a:gd name="connsiteX11" fmla="*/ 38100 w 1019175"/>
              <a:gd name="connsiteY11" fmla="*/ 590550 h 1028700"/>
              <a:gd name="connsiteX12" fmla="*/ 76200 w 1019175"/>
              <a:gd name="connsiteY12" fmla="*/ 723900 h 1028700"/>
              <a:gd name="connsiteX13" fmla="*/ 171450 w 1019175"/>
              <a:gd name="connsiteY13" fmla="*/ 857250 h 1028700"/>
              <a:gd name="connsiteX14" fmla="*/ 228600 w 1019175"/>
              <a:gd name="connsiteY14" fmla="*/ 933450 h 1028700"/>
              <a:gd name="connsiteX15" fmla="*/ 400050 w 1019175"/>
              <a:gd name="connsiteY15" fmla="*/ 1000125 h 1028700"/>
              <a:gd name="connsiteX16" fmla="*/ 495300 w 1019175"/>
              <a:gd name="connsiteY16" fmla="*/ 1028700 h 1028700"/>
              <a:gd name="connsiteX17" fmla="*/ 847725 w 1019175"/>
              <a:gd name="connsiteY17" fmla="*/ 1009650 h 1028700"/>
              <a:gd name="connsiteX18" fmla="*/ 942975 w 1019175"/>
              <a:gd name="connsiteY18" fmla="*/ 923925 h 1028700"/>
              <a:gd name="connsiteX19" fmla="*/ 981075 w 1019175"/>
              <a:gd name="connsiteY19" fmla="*/ 809625 h 1028700"/>
              <a:gd name="connsiteX20" fmla="*/ 1019175 w 1019175"/>
              <a:gd name="connsiteY20" fmla="*/ 695325 h 1028700"/>
              <a:gd name="connsiteX21" fmla="*/ 1000125 w 1019175"/>
              <a:gd name="connsiteY21" fmla="*/ 571500 h 1028700"/>
              <a:gd name="connsiteX22" fmla="*/ 962025 w 1019175"/>
              <a:gd name="connsiteY22" fmla="*/ 476250 h 1028700"/>
              <a:gd name="connsiteX23" fmla="*/ 904875 w 1019175"/>
              <a:gd name="connsiteY23" fmla="*/ 361950 h 1028700"/>
              <a:gd name="connsiteX24" fmla="*/ 838200 w 1019175"/>
              <a:gd name="connsiteY24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247650 w 1019175"/>
              <a:gd name="connsiteY5" fmla="*/ 2857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609600 w 1019175"/>
              <a:gd name="connsiteY2" fmla="*/ 85725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317054 w 1019175"/>
              <a:gd name="connsiteY5" fmla="*/ 20976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8200 w 1019175"/>
              <a:gd name="connsiteY0" fmla="*/ 276225 h 1028700"/>
              <a:gd name="connsiteX1" fmla="*/ 666750 w 1019175"/>
              <a:gd name="connsiteY1" fmla="*/ 180975 h 1028700"/>
              <a:gd name="connsiteX2" fmla="*/ 341265 w 1019175"/>
              <a:gd name="connsiteY2" fmla="*/ 355032 h 1028700"/>
              <a:gd name="connsiteX3" fmla="*/ 504825 w 1019175"/>
              <a:gd name="connsiteY3" fmla="*/ 19050 h 1028700"/>
              <a:gd name="connsiteX4" fmla="*/ 447675 w 1019175"/>
              <a:gd name="connsiteY4" fmla="*/ 0 h 1028700"/>
              <a:gd name="connsiteX5" fmla="*/ 317054 w 1019175"/>
              <a:gd name="connsiteY5" fmla="*/ 209765 h 1028700"/>
              <a:gd name="connsiteX6" fmla="*/ 85725 w 1019175"/>
              <a:gd name="connsiteY6" fmla="*/ 114300 h 1028700"/>
              <a:gd name="connsiteX7" fmla="*/ 38100 w 1019175"/>
              <a:gd name="connsiteY7" fmla="*/ 161925 h 1028700"/>
              <a:gd name="connsiteX8" fmla="*/ 0 w 1019175"/>
              <a:gd name="connsiteY8" fmla="*/ 266700 h 1028700"/>
              <a:gd name="connsiteX9" fmla="*/ 9525 w 1019175"/>
              <a:gd name="connsiteY9" fmla="*/ 504825 h 1028700"/>
              <a:gd name="connsiteX10" fmla="*/ 38100 w 1019175"/>
              <a:gd name="connsiteY10" fmla="*/ 590550 h 1028700"/>
              <a:gd name="connsiteX11" fmla="*/ 76200 w 1019175"/>
              <a:gd name="connsiteY11" fmla="*/ 723900 h 1028700"/>
              <a:gd name="connsiteX12" fmla="*/ 171450 w 1019175"/>
              <a:gd name="connsiteY12" fmla="*/ 857250 h 1028700"/>
              <a:gd name="connsiteX13" fmla="*/ 228600 w 1019175"/>
              <a:gd name="connsiteY13" fmla="*/ 933450 h 1028700"/>
              <a:gd name="connsiteX14" fmla="*/ 400050 w 1019175"/>
              <a:gd name="connsiteY14" fmla="*/ 1000125 h 1028700"/>
              <a:gd name="connsiteX15" fmla="*/ 495300 w 1019175"/>
              <a:gd name="connsiteY15" fmla="*/ 1028700 h 1028700"/>
              <a:gd name="connsiteX16" fmla="*/ 847725 w 1019175"/>
              <a:gd name="connsiteY16" fmla="*/ 1009650 h 1028700"/>
              <a:gd name="connsiteX17" fmla="*/ 942975 w 1019175"/>
              <a:gd name="connsiteY17" fmla="*/ 923925 h 1028700"/>
              <a:gd name="connsiteX18" fmla="*/ 981075 w 1019175"/>
              <a:gd name="connsiteY18" fmla="*/ 809625 h 1028700"/>
              <a:gd name="connsiteX19" fmla="*/ 1019175 w 1019175"/>
              <a:gd name="connsiteY19" fmla="*/ 695325 h 1028700"/>
              <a:gd name="connsiteX20" fmla="*/ 1000125 w 1019175"/>
              <a:gd name="connsiteY20" fmla="*/ 571500 h 1028700"/>
              <a:gd name="connsiteX21" fmla="*/ 962025 w 1019175"/>
              <a:gd name="connsiteY21" fmla="*/ 476250 h 1028700"/>
              <a:gd name="connsiteX22" fmla="*/ 904875 w 1019175"/>
              <a:gd name="connsiteY22" fmla="*/ 361950 h 1028700"/>
              <a:gd name="connsiteX23" fmla="*/ 838200 w 1019175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71959 w 1014934"/>
              <a:gd name="connsiteY11" fmla="*/ 723900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395809 w 1014934"/>
              <a:gd name="connsiteY14" fmla="*/ 1000125 h 1028700"/>
              <a:gd name="connsiteX15" fmla="*/ 491059 w 1014934"/>
              <a:gd name="connsiteY15" fmla="*/ 1028700 h 1028700"/>
              <a:gd name="connsiteX16" fmla="*/ 843484 w 1014934"/>
              <a:gd name="connsiteY16" fmla="*/ 1009650 h 1028700"/>
              <a:gd name="connsiteX17" fmla="*/ 938734 w 1014934"/>
              <a:gd name="connsiteY17" fmla="*/ 923925 h 1028700"/>
              <a:gd name="connsiteX18" fmla="*/ 976834 w 1014934"/>
              <a:gd name="connsiteY18" fmla="*/ 809625 h 1028700"/>
              <a:gd name="connsiteX19" fmla="*/ 1014934 w 1014934"/>
              <a:gd name="connsiteY19" fmla="*/ 695325 h 1028700"/>
              <a:gd name="connsiteX20" fmla="*/ 995884 w 1014934"/>
              <a:gd name="connsiteY20" fmla="*/ 571500 h 1028700"/>
              <a:gd name="connsiteX21" fmla="*/ 957784 w 1014934"/>
              <a:gd name="connsiteY21" fmla="*/ 476250 h 1028700"/>
              <a:gd name="connsiteX22" fmla="*/ 900634 w 1014934"/>
              <a:gd name="connsiteY22" fmla="*/ 361950 h 1028700"/>
              <a:gd name="connsiteX23" fmla="*/ 833959 w 1014934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288602 w 1014934"/>
              <a:gd name="connsiteY11" fmla="*/ 476087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395809 w 1014934"/>
              <a:gd name="connsiteY14" fmla="*/ 1000125 h 1028700"/>
              <a:gd name="connsiteX15" fmla="*/ 491059 w 1014934"/>
              <a:gd name="connsiteY15" fmla="*/ 1028700 h 1028700"/>
              <a:gd name="connsiteX16" fmla="*/ 843484 w 1014934"/>
              <a:gd name="connsiteY16" fmla="*/ 1009650 h 1028700"/>
              <a:gd name="connsiteX17" fmla="*/ 938734 w 1014934"/>
              <a:gd name="connsiteY17" fmla="*/ 923925 h 1028700"/>
              <a:gd name="connsiteX18" fmla="*/ 976834 w 1014934"/>
              <a:gd name="connsiteY18" fmla="*/ 809625 h 1028700"/>
              <a:gd name="connsiteX19" fmla="*/ 1014934 w 1014934"/>
              <a:gd name="connsiteY19" fmla="*/ 695325 h 1028700"/>
              <a:gd name="connsiteX20" fmla="*/ 995884 w 1014934"/>
              <a:gd name="connsiteY20" fmla="*/ 571500 h 1028700"/>
              <a:gd name="connsiteX21" fmla="*/ 957784 w 1014934"/>
              <a:gd name="connsiteY21" fmla="*/ 476250 h 1028700"/>
              <a:gd name="connsiteX22" fmla="*/ 900634 w 1014934"/>
              <a:gd name="connsiteY22" fmla="*/ 361950 h 1028700"/>
              <a:gd name="connsiteX23" fmla="*/ 833959 w 1014934"/>
              <a:gd name="connsiteY23" fmla="*/ 276225 h 1028700"/>
              <a:gd name="connsiteX0" fmla="*/ 833959 w 1014934"/>
              <a:gd name="connsiteY0" fmla="*/ 276225 h 1028700"/>
              <a:gd name="connsiteX1" fmla="*/ 662509 w 1014934"/>
              <a:gd name="connsiteY1" fmla="*/ 180975 h 1028700"/>
              <a:gd name="connsiteX2" fmla="*/ 337024 w 1014934"/>
              <a:gd name="connsiteY2" fmla="*/ 355032 h 1028700"/>
              <a:gd name="connsiteX3" fmla="*/ 500584 w 1014934"/>
              <a:gd name="connsiteY3" fmla="*/ 19050 h 1028700"/>
              <a:gd name="connsiteX4" fmla="*/ 443434 w 1014934"/>
              <a:gd name="connsiteY4" fmla="*/ 0 h 1028700"/>
              <a:gd name="connsiteX5" fmla="*/ 312813 w 1014934"/>
              <a:gd name="connsiteY5" fmla="*/ 209765 h 1028700"/>
              <a:gd name="connsiteX6" fmla="*/ 81484 w 1014934"/>
              <a:gd name="connsiteY6" fmla="*/ 114300 h 1028700"/>
              <a:gd name="connsiteX7" fmla="*/ 33859 w 1014934"/>
              <a:gd name="connsiteY7" fmla="*/ 161925 h 1028700"/>
              <a:gd name="connsiteX8" fmla="*/ 240180 w 1014934"/>
              <a:gd name="connsiteY8" fmla="*/ 379243 h 1028700"/>
              <a:gd name="connsiteX9" fmla="*/ 5284 w 1014934"/>
              <a:gd name="connsiteY9" fmla="*/ 504825 h 1028700"/>
              <a:gd name="connsiteX10" fmla="*/ 33859 w 1014934"/>
              <a:gd name="connsiteY10" fmla="*/ 590550 h 1028700"/>
              <a:gd name="connsiteX11" fmla="*/ 288602 w 1014934"/>
              <a:gd name="connsiteY11" fmla="*/ 476087 h 1028700"/>
              <a:gd name="connsiteX12" fmla="*/ 167209 w 1014934"/>
              <a:gd name="connsiteY12" fmla="*/ 857250 h 1028700"/>
              <a:gd name="connsiteX13" fmla="*/ 224359 w 1014934"/>
              <a:gd name="connsiteY13" fmla="*/ 933450 h 1028700"/>
              <a:gd name="connsiteX14" fmla="*/ 491059 w 1014934"/>
              <a:gd name="connsiteY14" fmla="*/ 1028700 h 1028700"/>
              <a:gd name="connsiteX15" fmla="*/ 843484 w 1014934"/>
              <a:gd name="connsiteY15" fmla="*/ 1009650 h 1028700"/>
              <a:gd name="connsiteX16" fmla="*/ 938734 w 1014934"/>
              <a:gd name="connsiteY16" fmla="*/ 923925 h 1028700"/>
              <a:gd name="connsiteX17" fmla="*/ 976834 w 1014934"/>
              <a:gd name="connsiteY17" fmla="*/ 809625 h 1028700"/>
              <a:gd name="connsiteX18" fmla="*/ 1014934 w 1014934"/>
              <a:gd name="connsiteY18" fmla="*/ 695325 h 1028700"/>
              <a:gd name="connsiteX19" fmla="*/ 995884 w 1014934"/>
              <a:gd name="connsiteY19" fmla="*/ 571500 h 1028700"/>
              <a:gd name="connsiteX20" fmla="*/ 957784 w 1014934"/>
              <a:gd name="connsiteY20" fmla="*/ 476250 h 1028700"/>
              <a:gd name="connsiteX21" fmla="*/ 900634 w 1014934"/>
              <a:gd name="connsiteY21" fmla="*/ 361950 h 1028700"/>
              <a:gd name="connsiteX22" fmla="*/ 833959 w 1014934"/>
              <a:gd name="connsiteY22" fmla="*/ 276225 h 1028700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957784 w 1014934"/>
              <a:gd name="connsiteY19" fmla="*/ 476250 h 1011237"/>
              <a:gd name="connsiteX20" fmla="*/ 900634 w 1014934"/>
              <a:gd name="connsiteY20" fmla="*/ 361950 h 1011237"/>
              <a:gd name="connsiteX21" fmla="*/ 833959 w 1014934"/>
              <a:gd name="connsiteY21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957784 w 1014934"/>
              <a:gd name="connsiteY19" fmla="*/ 476250 h 1011237"/>
              <a:gd name="connsiteX20" fmla="*/ 833959 w 1014934"/>
              <a:gd name="connsiteY20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995884 w 1014934"/>
              <a:gd name="connsiteY18" fmla="*/ 571500 h 1011237"/>
              <a:gd name="connsiteX19" fmla="*/ 833959 w 1014934"/>
              <a:gd name="connsiteY19" fmla="*/ 276225 h 1011237"/>
              <a:gd name="connsiteX0" fmla="*/ 833959 w 1014934"/>
              <a:gd name="connsiteY0" fmla="*/ 276225 h 1011237"/>
              <a:gd name="connsiteX1" fmla="*/ 662509 w 1014934"/>
              <a:gd name="connsiteY1" fmla="*/ 180975 h 1011237"/>
              <a:gd name="connsiteX2" fmla="*/ 337024 w 1014934"/>
              <a:gd name="connsiteY2" fmla="*/ 355032 h 1011237"/>
              <a:gd name="connsiteX3" fmla="*/ 500584 w 1014934"/>
              <a:gd name="connsiteY3" fmla="*/ 19050 h 1011237"/>
              <a:gd name="connsiteX4" fmla="*/ 443434 w 1014934"/>
              <a:gd name="connsiteY4" fmla="*/ 0 h 1011237"/>
              <a:gd name="connsiteX5" fmla="*/ 312813 w 1014934"/>
              <a:gd name="connsiteY5" fmla="*/ 209765 h 1011237"/>
              <a:gd name="connsiteX6" fmla="*/ 81484 w 1014934"/>
              <a:gd name="connsiteY6" fmla="*/ 114300 h 1011237"/>
              <a:gd name="connsiteX7" fmla="*/ 33859 w 1014934"/>
              <a:gd name="connsiteY7" fmla="*/ 161925 h 1011237"/>
              <a:gd name="connsiteX8" fmla="*/ 240180 w 1014934"/>
              <a:gd name="connsiteY8" fmla="*/ 379243 h 1011237"/>
              <a:gd name="connsiteX9" fmla="*/ 5284 w 1014934"/>
              <a:gd name="connsiteY9" fmla="*/ 504825 h 1011237"/>
              <a:gd name="connsiteX10" fmla="*/ 33859 w 1014934"/>
              <a:gd name="connsiteY10" fmla="*/ 590550 h 1011237"/>
              <a:gd name="connsiteX11" fmla="*/ 288602 w 1014934"/>
              <a:gd name="connsiteY11" fmla="*/ 476087 h 1011237"/>
              <a:gd name="connsiteX12" fmla="*/ 167209 w 1014934"/>
              <a:gd name="connsiteY12" fmla="*/ 857250 h 1011237"/>
              <a:gd name="connsiteX13" fmla="*/ 224359 w 1014934"/>
              <a:gd name="connsiteY13" fmla="*/ 933450 h 1011237"/>
              <a:gd name="connsiteX14" fmla="*/ 843484 w 1014934"/>
              <a:gd name="connsiteY14" fmla="*/ 1009650 h 1011237"/>
              <a:gd name="connsiteX15" fmla="*/ 938734 w 1014934"/>
              <a:gd name="connsiteY15" fmla="*/ 923925 h 1011237"/>
              <a:gd name="connsiteX16" fmla="*/ 976834 w 1014934"/>
              <a:gd name="connsiteY16" fmla="*/ 809625 h 1011237"/>
              <a:gd name="connsiteX17" fmla="*/ 1014934 w 1014934"/>
              <a:gd name="connsiteY17" fmla="*/ 695325 h 1011237"/>
              <a:gd name="connsiteX18" fmla="*/ 833959 w 1014934"/>
              <a:gd name="connsiteY18" fmla="*/ 276225 h 1011237"/>
              <a:gd name="connsiteX0" fmla="*/ 833959 w 976834"/>
              <a:gd name="connsiteY0" fmla="*/ 276225 h 1011237"/>
              <a:gd name="connsiteX1" fmla="*/ 662509 w 976834"/>
              <a:gd name="connsiteY1" fmla="*/ 180975 h 1011237"/>
              <a:gd name="connsiteX2" fmla="*/ 337024 w 976834"/>
              <a:gd name="connsiteY2" fmla="*/ 355032 h 1011237"/>
              <a:gd name="connsiteX3" fmla="*/ 500584 w 976834"/>
              <a:gd name="connsiteY3" fmla="*/ 19050 h 1011237"/>
              <a:gd name="connsiteX4" fmla="*/ 443434 w 976834"/>
              <a:gd name="connsiteY4" fmla="*/ 0 h 1011237"/>
              <a:gd name="connsiteX5" fmla="*/ 312813 w 976834"/>
              <a:gd name="connsiteY5" fmla="*/ 209765 h 1011237"/>
              <a:gd name="connsiteX6" fmla="*/ 81484 w 976834"/>
              <a:gd name="connsiteY6" fmla="*/ 114300 h 1011237"/>
              <a:gd name="connsiteX7" fmla="*/ 33859 w 976834"/>
              <a:gd name="connsiteY7" fmla="*/ 161925 h 1011237"/>
              <a:gd name="connsiteX8" fmla="*/ 240180 w 976834"/>
              <a:gd name="connsiteY8" fmla="*/ 379243 h 1011237"/>
              <a:gd name="connsiteX9" fmla="*/ 5284 w 976834"/>
              <a:gd name="connsiteY9" fmla="*/ 504825 h 1011237"/>
              <a:gd name="connsiteX10" fmla="*/ 33859 w 976834"/>
              <a:gd name="connsiteY10" fmla="*/ 590550 h 1011237"/>
              <a:gd name="connsiteX11" fmla="*/ 288602 w 976834"/>
              <a:gd name="connsiteY11" fmla="*/ 476087 h 1011237"/>
              <a:gd name="connsiteX12" fmla="*/ 167209 w 976834"/>
              <a:gd name="connsiteY12" fmla="*/ 857250 h 1011237"/>
              <a:gd name="connsiteX13" fmla="*/ 224359 w 976834"/>
              <a:gd name="connsiteY13" fmla="*/ 933450 h 1011237"/>
              <a:gd name="connsiteX14" fmla="*/ 843484 w 976834"/>
              <a:gd name="connsiteY14" fmla="*/ 1009650 h 1011237"/>
              <a:gd name="connsiteX15" fmla="*/ 938734 w 976834"/>
              <a:gd name="connsiteY15" fmla="*/ 923925 h 1011237"/>
              <a:gd name="connsiteX16" fmla="*/ 976834 w 976834"/>
              <a:gd name="connsiteY16" fmla="*/ 809625 h 1011237"/>
              <a:gd name="connsiteX17" fmla="*/ 833959 w 976834"/>
              <a:gd name="connsiteY17" fmla="*/ 276225 h 1011237"/>
              <a:gd name="connsiteX0" fmla="*/ 833959 w 938734"/>
              <a:gd name="connsiteY0" fmla="*/ 276225 h 1011237"/>
              <a:gd name="connsiteX1" fmla="*/ 662509 w 938734"/>
              <a:gd name="connsiteY1" fmla="*/ 180975 h 1011237"/>
              <a:gd name="connsiteX2" fmla="*/ 337024 w 938734"/>
              <a:gd name="connsiteY2" fmla="*/ 355032 h 1011237"/>
              <a:gd name="connsiteX3" fmla="*/ 500584 w 938734"/>
              <a:gd name="connsiteY3" fmla="*/ 19050 h 1011237"/>
              <a:gd name="connsiteX4" fmla="*/ 443434 w 938734"/>
              <a:gd name="connsiteY4" fmla="*/ 0 h 1011237"/>
              <a:gd name="connsiteX5" fmla="*/ 312813 w 938734"/>
              <a:gd name="connsiteY5" fmla="*/ 209765 h 1011237"/>
              <a:gd name="connsiteX6" fmla="*/ 81484 w 938734"/>
              <a:gd name="connsiteY6" fmla="*/ 114300 h 1011237"/>
              <a:gd name="connsiteX7" fmla="*/ 33859 w 938734"/>
              <a:gd name="connsiteY7" fmla="*/ 161925 h 1011237"/>
              <a:gd name="connsiteX8" fmla="*/ 240180 w 938734"/>
              <a:gd name="connsiteY8" fmla="*/ 379243 h 1011237"/>
              <a:gd name="connsiteX9" fmla="*/ 5284 w 938734"/>
              <a:gd name="connsiteY9" fmla="*/ 504825 h 1011237"/>
              <a:gd name="connsiteX10" fmla="*/ 33859 w 938734"/>
              <a:gd name="connsiteY10" fmla="*/ 590550 h 1011237"/>
              <a:gd name="connsiteX11" fmla="*/ 288602 w 938734"/>
              <a:gd name="connsiteY11" fmla="*/ 476087 h 1011237"/>
              <a:gd name="connsiteX12" fmla="*/ 167209 w 938734"/>
              <a:gd name="connsiteY12" fmla="*/ 857250 h 1011237"/>
              <a:gd name="connsiteX13" fmla="*/ 224359 w 938734"/>
              <a:gd name="connsiteY13" fmla="*/ 933450 h 1011237"/>
              <a:gd name="connsiteX14" fmla="*/ 843484 w 938734"/>
              <a:gd name="connsiteY14" fmla="*/ 1009650 h 1011237"/>
              <a:gd name="connsiteX15" fmla="*/ 938734 w 938734"/>
              <a:gd name="connsiteY15" fmla="*/ 923925 h 1011237"/>
              <a:gd name="connsiteX16" fmla="*/ 833959 w 938734"/>
              <a:gd name="connsiteY16" fmla="*/ 276225 h 1011237"/>
              <a:gd name="connsiteX0" fmla="*/ 833959 w 945084"/>
              <a:gd name="connsiteY0" fmla="*/ 276225 h 1011237"/>
              <a:gd name="connsiteX1" fmla="*/ 662509 w 945084"/>
              <a:gd name="connsiteY1" fmla="*/ 180975 h 1011237"/>
              <a:gd name="connsiteX2" fmla="*/ 337024 w 945084"/>
              <a:gd name="connsiteY2" fmla="*/ 355032 h 1011237"/>
              <a:gd name="connsiteX3" fmla="*/ 500584 w 945084"/>
              <a:gd name="connsiteY3" fmla="*/ 19050 h 1011237"/>
              <a:gd name="connsiteX4" fmla="*/ 443434 w 945084"/>
              <a:gd name="connsiteY4" fmla="*/ 0 h 1011237"/>
              <a:gd name="connsiteX5" fmla="*/ 312813 w 945084"/>
              <a:gd name="connsiteY5" fmla="*/ 209765 h 1011237"/>
              <a:gd name="connsiteX6" fmla="*/ 81484 w 945084"/>
              <a:gd name="connsiteY6" fmla="*/ 114300 h 1011237"/>
              <a:gd name="connsiteX7" fmla="*/ 33859 w 945084"/>
              <a:gd name="connsiteY7" fmla="*/ 161925 h 1011237"/>
              <a:gd name="connsiteX8" fmla="*/ 240180 w 945084"/>
              <a:gd name="connsiteY8" fmla="*/ 379243 h 1011237"/>
              <a:gd name="connsiteX9" fmla="*/ 5284 w 945084"/>
              <a:gd name="connsiteY9" fmla="*/ 504825 h 1011237"/>
              <a:gd name="connsiteX10" fmla="*/ 33859 w 945084"/>
              <a:gd name="connsiteY10" fmla="*/ 590550 h 1011237"/>
              <a:gd name="connsiteX11" fmla="*/ 288602 w 945084"/>
              <a:gd name="connsiteY11" fmla="*/ 476087 h 1011237"/>
              <a:gd name="connsiteX12" fmla="*/ 167209 w 945084"/>
              <a:gd name="connsiteY12" fmla="*/ 857250 h 1011237"/>
              <a:gd name="connsiteX13" fmla="*/ 224359 w 945084"/>
              <a:gd name="connsiteY13" fmla="*/ 933450 h 1011237"/>
              <a:gd name="connsiteX14" fmla="*/ 843484 w 945084"/>
              <a:gd name="connsiteY14" fmla="*/ 1009650 h 1011237"/>
              <a:gd name="connsiteX15" fmla="*/ 833959 w 945084"/>
              <a:gd name="connsiteY15" fmla="*/ 276225 h 1011237"/>
              <a:gd name="connsiteX0" fmla="*/ 833959 w 833959"/>
              <a:gd name="connsiteY0" fmla="*/ 276225 h 933450"/>
              <a:gd name="connsiteX1" fmla="*/ 662509 w 833959"/>
              <a:gd name="connsiteY1" fmla="*/ 180975 h 933450"/>
              <a:gd name="connsiteX2" fmla="*/ 337024 w 833959"/>
              <a:gd name="connsiteY2" fmla="*/ 355032 h 933450"/>
              <a:gd name="connsiteX3" fmla="*/ 500584 w 833959"/>
              <a:gd name="connsiteY3" fmla="*/ 19050 h 933450"/>
              <a:gd name="connsiteX4" fmla="*/ 443434 w 833959"/>
              <a:gd name="connsiteY4" fmla="*/ 0 h 933450"/>
              <a:gd name="connsiteX5" fmla="*/ 312813 w 833959"/>
              <a:gd name="connsiteY5" fmla="*/ 209765 h 933450"/>
              <a:gd name="connsiteX6" fmla="*/ 81484 w 833959"/>
              <a:gd name="connsiteY6" fmla="*/ 114300 h 933450"/>
              <a:gd name="connsiteX7" fmla="*/ 33859 w 833959"/>
              <a:gd name="connsiteY7" fmla="*/ 161925 h 933450"/>
              <a:gd name="connsiteX8" fmla="*/ 240180 w 833959"/>
              <a:gd name="connsiteY8" fmla="*/ 379243 h 933450"/>
              <a:gd name="connsiteX9" fmla="*/ 5284 w 833959"/>
              <a:gd name="connsiteY9" fmla="*/ 504825 h 933450"/>
              <a:gd name="connsiteX10" fmla="*/ 33859 w 833959"/>
              <a:gd name="connsiteY10" fmla="*/ 590550 h 933450"/>
              <a:gd name="connsiteX11" fmla="*/ 288602 w 833959"/>
              <a:gd name="connsiteY11" fmla="*/ 476087 h 933450"/>
              <a:gd name="connsiteX12" fmla="*/ 167209 w 833959"/>
              <a:gd name="connsiteY12" fmla="*/ 857250 h 933450"/>
              <a:gd name="connsiteX13" fmla="*/ 224359 w 833959"/>
              <a:gd name="connsiteY13" fmla="*/ 933450 h 933450"/>
              <a:gd name="connsiteX14" fmla="*/ 833959 w 833959"/>
              <a:gd name="connsiteY14" fmla="*/ 276225 h 9334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240180 w 833959"/>
              <a:gd name="connsiteY8" fmla="*/ 379243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88602 w 833959"/>
              <a:gd name="connsiteY11" fmla="*/ 476087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240180 w 833959"/>
              <a:gd name="connsiteY8" fmla="*/ 379243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81484 w 833959"/>
              <a:gd name="connsiteY6" fmla="*/ 114300 h 857250"/>
              <a:gd name="connsiteX7" fmla="*/ 33859 w 833959"/>
              <a:gd name="connsiteY7" fmla="*/ 161925 h 857250"/>
              <a:gd name="connsiteX8" fmla="*/ 167546 w 833959"/>
              <a:gd name="connsiteY8" fmla="*/ 355032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33959 w 833959"/>
              <a:gd name="connsiteY0" fmla="*/ 276225 h 857250"/>
              <a:gd name="connsiteX1" fmla="*/ 662509 w 833959"/>
              <a:gd name="connsiteY1" fmla="*/ 180975 h 857250"/>
              <a:gd name="connsiteX2" fmla="*/ 337024 w 833959"/>
              <a:gd name="connsiteY2" fmla="*/ 355032 h 857250"/>
              <a:gd name="connsiteX3" fmla="*/ 500584 w 833959"/>
              <a:gd name="connsiteY3" fmla="*/ 19050 h 857250"/>
              <a:gd name="connsiteX4" fmla="*/ 443434 w 833959"/>
              <a:gd name="connsiteY4" fmla="*/ 0 h 857250"/>
              <a:gd name="connsiteX5" fmla="*/ 312813 w 833959"/>
              <a:gd name="connsiteY5" fmla="*/ 209765 h 857250"/>
              <a:gd name="connsiteX6" fmla="*/ 94913 w 833959"/>
              <a:gd name="connsiteY6" fmla="*/ 64499 h 857250"/>
              <a:gd name="connsiteX7" fmla="*/ 33859 w 833959"/>
              <a:gd name="connsiteY7" fmla="*/ 161925 h 857250"/>
              <a:gd name="connsiteX8" fmla="*/ 167546 w 833959"/>
              <a:gd name="connsiteY8" fmla="*/ 355032 h 857250"/>
              <a:gd name="connsiteX9" fmla="*/ 5284 w 833959"/>
              <a:gd name="connsiteY9" fmla="*/ 504825 h 857250"/>
              <a:gd name="connsiteX10" fmla="*/ 33859 w 833959"/>
              <a:gd name="connsiteY10" fmla="*/ 590550 h 857250"/>
              <a:gd name="connsiteX11" fmla="*/ 215969 w 833959"/>
              <a:gd name="connsiteY11" fmla="*/ 548720 h 857250"/>
              <a:gd name="connsiteX12" fmla="*/ 167209 w 833959"/>
              <a:gd name="connsiteY12" fmla="*/ 857250 h 857250"/>
              <a:gd name="connsiteX13" fmla="*/ 482290 w 833959"/>
              <a:gd name="connsiteY13" fmla="*/ 476087 h 857250"/>
              <a:gd name="connsiteX14" fmla="*/ 833959 w 833959"/>
              <a:gd name="connsiteY14" fmla="*/ 276225 h 857250"/>
              <a:gd name="connsiteX0" fmla="*/ 850177 w 850177"/>
              <a:gd name="connsiteY0" fmla="*/ 276225 h 857250"/>
              <a:gd name="connsiteX1" fmla="*/ 678727 w 850177"/>
              <a:gd name="connsiteY1" fmla="*/ 180975 h 857250"/>
              <a:gd name="connsiteX2" fmla="*/ 353242 w 850177"/>
              <a:gd name="connsiteY2" fmla="*/ 355032 h 857250"/>
              <a:gd name="connsiteX3" fmla="*/ 516802 w 850177"/>
              <a:gd name="connsiteY3" fmla="*/ 19050 h 857250"/>
              <a:gd name="connsiteX4" fmla="*/ 459652 w 850177"/>
              <a:gd name="connsiteY4" fmla="*/ 0 h 857250"/>
              <a:gd name="connsiteX5" fmla="*/ 329031 w 850177"/>
              <a:gd name="connsiteY5" fmla="*/ 209765 h 857250"/>
              <a:gd name="connsiteX6" fmla="*/ 111131 w 850177"/>
              <a:gd name="connsiteY6" fmla="*/ 64499 h 857250"/>
              <a:gd name="connsiteX7" fmla="*/ 14287 w 850177"/>
              <a:gd name="connsiteY7" fmla="*/ 161343 h 857250"/>
              <a:gd name="connsiteX8" fmla="*/ 183764 w 850177"/>
              <a:gd name="connsiteY8" fmla="*/ 355032 h 857250"/>
              <a:gd name="connsiteX9" fmla="*/ 21502 w 850177"/>
              <a:gd name="connsiteY9" fmla="*/ 504825 h 857250"/>
              <a:gd name="connsiteX10" fmla="*/ 50077 w 850177"/>
              <a:gd name="connsiteY10" fmla="*/ 590550 h 857250"/>
              <a:gd name="connsiteX11" fmla="*/ 232187 w 850177"/>
              <a:gd name="connsiteY11" fmla="*/ 548720 h 857250"/>
              <a:gd name="connsiteX12" fmla="*/ 183427 w 850177"/>
              <a:gd name="connsiteY12" fmla="*/ 857250 h 857250"/>
              <a:gd name="connsiteX13" fmla="*/ 498508 w 850177"/>
              <a:gd name="connsiteY13" fmla="*/ 476087 h 857250"/>
              <a:gd name="connsiteX14" fmla="*/ 850177 w 850177"/>
              <a:gd name="connsiteY14" fmla="*/ 276225 h 857250"/>
              <a:gd name="connsiteX0" fmla="*/ 884940 w 884940"/>
              <a:gd name="connsiteY0" fmla="*/ 276225 h 857250"/>
              <a:gd name="connsiteX1" fmla="*/ 713490 w 884940"/>
              <a:gd name="connsiteY1" fmla="*/ 180975 h 857250"/>
              <a:gd name="connsiteX2" fmla="*/ 388005 w 884940"/>
              <a:gd name="connsiteY2" fmla="*/ 355032 h 857250"/>
              <a:gd name="connsiteX3" fmla="*/ 551565 w 884940"/>
              <a:gd name="connsiteY3" fmla="*/ 19050 h 857250"/>
              <a:gd name="connsiteX4" fmla="*/ 494415 w 884940"/>
              <a:gd name="connsiteY4" fmla="*/ 0 h 857250"/>
              <a:gd name="connsiteX5" fmla="*/ 363794 w 884940"/>
              <a:gd name="connsiteY5" fmla="*/ 209765 h 857250"/>
              <a:gd name="connsiteX6" fmla="*/ 145894 w 884940"/>
              <a:gd name="connsiteY6" fmla="*/ 64499 h 857250"/>
              <a:gd name="connsiteX7" fmla="*/ 49050 w 884940"/>
              <a:gd name="connsiteY7" fmla="*/ 161343 h 857250"/>
              <a:gd name="connsiteX8" fmla="*/ 218527 w 884940"/>
              <a:gd name="connsiteY8" fmla="*/ 355032 h 857250"/>
              <a:gd name="connsiteX9" fmla="*/ 56265 w 884940"/>
              <a:gd name="connsiteY9" fmla="*/ 504825 h 857250"/>
              <a:gd name="connsiteX10" fmla="*/ 84840 w 884940"/>
              <a:gd name="connsiteY10" fmla="*/ 590550 h 857250"/>
              <a:gd name="connsiteX11" fmla="*/ 266950 w 884940"/>
              <a:gd name="connsiteY11" fmla="*/ 548720 h 857250"/>
              <a:gd name="connsiteX12" fmla="*/ 218190 w 884940"/>
              <a:gd name="connsiteY12" fmla="*/ 857250 h 857250"/>
              <a:gd name="connsiteX13" fmla="*/ 533271 w 884940"/>
              <a:gd name="connsiteY13" fmla="*/ 476087 h 857250"/>
              <a:gd name="connsiteX14" fmla="*/ 884940 w 884940"/>
              <a:gd name="connsiteY14" fmla="*/ 276225 h 857250"/>
              <a:gd name="connsiteX0" fmla="*/ 884940 w 884940"/>
              <a:gd name="connsiteY0" fmla="*/ 276225 h 857250"/>
              <a:gd name="connsiteX1" fmla="*/ 713490 w 884940"/>
              <a:gd name="connsiteY1" fmla="*/ 180975 h 857250"/>
              <a:gd name="connsiteX2" fmla="*/ 388005 w 884940"/>
              <a:gd name="connsiteY2" fmla="*/ 355032 h 857250"/>
              <a:gd name="connsiteX3" fmla="*/ 551565 w 884940"/>
              <a:gd name="connsiteY3" fmla="*/ 19050 h 857250"/>
              <a:gd name="connsiteX4" fmla="*/ 494415 w 884940"/>
              <a:gd name="connsiteY4" fmla="*/ 0 h 857250"/>
              <a:gd name="connsiteX5" fmla="*/ 363794 w 884940"/>
              <a:gd name="connsiteY5" fmla="*/ 209765 h 857250"/>
              <a:gd name="connsiteX6" fmla="*/ 145894 w 884940"/>
              <a:gd name="connsiteY6" fmla="*/ 64499 h 857250"/>
              <a:gd name="connsiteX7" fmla="*/ 49050 w 884940"/>
              <a:gd name="connsiteY7" fmla="*/ 161343 h 857250"/>
              <a:gd name="connsiteX8" fmla="*/ 218527 w 884940"/>
              <a:gd name="connsiteY8" fmla="*/ 355032 h 857250"/>
              <a:gd name="connsiteX9" fmla="*/ 56265 w 884940"/>
              <a:gd name="connsiteY9" fmla="*/ 504825 h 857250"/>
              <a:gd name="connsiteX10" fmla="*/ 84840 w 884940"/>
              <a:gd name="connsiteY10" fmla="*/ 590550 h 857250"/>
              <a:gd name="connsiteX11" fmla="*/ 266950 w 884940"/>
              <a:gd name="connsiteY11" fmla="*/ 548720 h 857250"/>
              <a:gd name="connsiteX12" fmla="*/ 218190 w 884940"/>
              <a:gd name="connsiteY12" fmla="*/ 857250 h 857250"/>
              <a:gd name="connsiteX13" fmla="*/ 533271 w 884940"/>
              <a:gd name="connsiteY13" fmla="*/ 476087 h 857250"/>
              <a:gd name="connsiteX14" fmla="*/ 884940 w 884940"/>
              <a:gd name="connsiteY14" fmla="*/ 276225 h 857250"/>
              <a:gd name="connsiteX0" fmla="*/ 884940 w 884940"/>
              <a:gd name="connsiteY0" fmla="*/ 281386 h 862411"/>
              <a:gd name="connsiteX1" fmla="*/ 713490 w 884940"/>
              <a:gd name="connsiteY1" fmla="*/ 186136 h 862411"/>
              <a:gd name="connsiteX2" fmla="*/ 388005 w 884940"/>
              <a:gd name="connsiteY2" fmla="*/ 360193 h 862411"/>
              <a:gd name="connsiteX3" fmla="*/ 551565 w 884940"/>
              <a:gd name="connsiteY3" fmla="*/ 24211 h 862411"/>
              <a:gd name="connsiteX4" fmla="*/ 363794 w 884940"/>
              <a:gd name="connsiteY4" fmla="*/ 214926 h 862411"/>
              <a:gd name="connsiteX5" fmla="*/ 145894 w 884940"/>
              <a:gd name="connsiteY5" fmla="*/ 69660 h 862411"/>
              <a:gd name="connsiteX6" fmla="*/ 49050 w 884940"/>
              <a:gd name="connsiteY6" fmla="*/ 166504 h 862411"/>
              <a:gd name="connsiteX7" fmla="*/ 218527 w 884940"/>
              <a:gd name="connsiteY7" fmla="*/ 360193 h 862411"/>
              <a:gd name="connsiteX8" fmla="*/ 56265 w 884940"/>
              <a:gd name="connsiteY8" fmla="*/ 509986 h 862411"/>
              <a:gd name="connsiteX9" fmla="*/ 84840 w 884940"/>
              <a:gd name="connsiteY9" fmla="*/ 595711 h 862411"/>
              <a:gd name="connsiteX10" fmla="*/ 266950 w 884940"/>
              <a:gd name="connsiteY10" fmla="*/ 553881 h 862411"/>
              <a:gd name="connsiteX11" fmla="*/ 218190 w 884940"/>
              <a:gd name="connsiteY11" fmla="*/ 862411 h 862411"/>
              <a:gd name="connsiteX12" fmla="*/ 533271 w 884940"/>
              <a:gd name="connsiteY12" fmla="*/ 481248 h 862411"/>
              <a:gd name="connsiteX13" fmla="*/ 884940 w 884940"/>
              <a:gd name="connsiteY13" fmla="*/ 281386 h 862411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388005 w 884940"/>
              <a:gd name="connsiteY2" fmla="*/ 453835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388005 w 884940"/>
              <a:gd name="connsiteY2" fmla="*/ 453835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412216 w 884940"/>
              <a:gd name="connsiteY2" fmla="*/ 429624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56265 w 884940"/>
              <a:gd name="connsiteY8" fmla="*/ 603628 h 956053"/>
              <a:gd name="connsiteX9" fmla="*/ 84840 w 884940"/>
              <a:gd name="connsiteY9" fmla="*/ 689353 h 956053"/>
              <a:gd name="connsiteX10" fmla="*/ 266950 w 884940"/>
              <a:gd name="connsiteY10" fmla="*/ 647523 h 956053"/>
              <a:gd name="connsiteX11" fmla="*/ 218190 w 884940"/>
              <a:gd name="connsiteY11" fmla="*/ 956053 h 956053"/>
              <a:gd name="connsiteX12" fmla="*/ 533271 w 884940"/>
              <a:gd name="connsiteY12" fmla="*/ 574890 h 956053"/>
              <a:gd name="connsiteX13" fmla="*/ 884940 w 884940"/>
              <a:gd name="connsiteY13" fmla="*/ 375028 h 956053"/>
              <a:gd name="connsiteX0" fmla="*/ 884940 w 884940"/>
              <a:gd name="connsiteY0" fmla="*/ 375028 h 956053"/>
              <a:gd name="connsiteX1" fmla="*/ 713490 w 884940"/>
              <a:gd name="connsiteY1" fmla="*/ 279778 h 956053"/>
              <a:gd name="connsiteX2" fmla="*/ 412216 w 884940"/>
              <a:gd name="connsiteY2" fmla="*/ 429624 h 956053"/>
              <a:gd name="connsiteX3" fmla="*/ 551565 w 884940"/>
              <a:gd name="connsiteY3" fmla="*/ 117853 h 956053"/>
              <a:gd name="connsiteX4" fmla="*/ 363794 w 884940"/>
              <a:gd name="connsiteY4" fmla="*/ 308568 h 956053"/>
              <a:gd name="connsiteX5" fmla="*/ 145894 w 884940"/>
              <a:gd name="connsiteY5" fmla="*/ 163302 h 956053"/>
              <a:gd name="connsiteX6" fmla="*/ 49050 w 884940"/>
              <a:gd name="connsiteY6" fmla="*/ 260146 h 956053"/>
              <a:gd name="connsiteX7" fmla="*/ 218527 w 884940"/>
              <a:gd name="connsiteY7" fmla="*/ 453835 h 956053"/>
              <a:gd name="connsiteX8" fmla="*/ 84840 w 884940"/>
              <a:gd name="connsiteY8" fmla="*/ 689353 h 956053"/>
              <a:gd name="connsiteX9" fmla="*/ 266950 w 884940"/>
              <a:gd name="connsiteY9" fmla="*/ 647523 h 956053"/>
              <a:gd name="connsiteX10" fmla="*/ 218190 w 884940"/>
              <a:gd name="connsiteY10" fmla="*/ 956053 h 956053"/>
              <a:gd name="connsiteX11" fmla="*/ 533271 w 884940"/>
              <a:gd name="connsiteY11" fmla="*/ 574890 h 956053"/>
              <a:gd name="connsiteX12" fmla="*/ 884940 w 884940"/>
              <a:gd name="connsiteY12" fmla="*/ 375028 h 956053"/>
              <a:gd name="connsiteX0" fmla="*/ 1167758 w 1167758"/>
              <a:gd name="connsiteY0" fmla="*/ 375028 h 956053"/>
              <a:gd name="connsiteX1" fmla="*/ 996308 w 1167758"/>
              <a:gd name="connsiteY1" fmla="*/ 279778 h 956053"/>
              <a:gd name="connsiteX2" fmla="*/ 695034 w 1167758"/>
              <a:gd name="connsiteY2" fmla="*/ 429624 h 956053"/>
              <a:gd name="connsiteX3" fmla="*/ 834383 w 1167758"/>
              <a:gd name="connsiteY3" fmla="*/ 117853 h 956053"/>
              <a:gd name="connsiteX4" fmla="*/ 646612 w 1167758"/>
              <a:gd name="connsiteY4" fmla="*/ 308568 h 956053"/>
              <a:gd name="connsiteX5" fmla="*/ 428712 w 1167758"/>
              <a:gd name="connsiteY5" fmla="*/ 163302 h 956053"/>
              <a:gd name="connsiteX6" fmla="*/ 331868 w 1167758"/>
              <a:gd name="connsiteY6" fmla="*/ 260146 h 956053"/>
              <a:gd name="connsiteX7" fmla="*/ 501345 w 1167758"/>
              <a:gd name="connsiteY7" fmla="*/ 453835 h 956053"/>
              <a:gd name="connsiteX8" fmla="*/ 367658 w 1167758"/>
              <a:gd name="connsiteY8" fmla="*/ 689353 h 956053"/>
              <a:gd name="connsiteX9" fmla="*/ 549768 w 1167758"/>
              <a:gd name="connsiteY9" fmla="*/ 647523 h 956053"/>
              <a:gd name="connsiteX10" fmla="*/ 501008 w 1167758"/>
              <a:gd name="connsiteY10" fmla="*/ 956053 h 956053"/>
              <a:gd name="connsiteX11" fmla="*/ 816089 w 1167758"/>
              <a:gd name="connsiteY11" fmla="*/ 574890 h 956053"/>
              <a:gd name="connsiteX12" fmla="*/ 1167758 w 1167758"/>
              <a:gd name="connsiteY12" fmla="*/ 375028 h 956053"/>
              <a:gd name="connsiteX0" fmla="*/ 1167758 w 1167758"/>
              <a:gd name="connsiteY0" fmla="*/ 375028 h 956053"/>
              <a:gd name="connsiteX1" fmla="*/ 996308 w 1167758"/>
              <a:gd name="connsiteY1" fmla="*/ 279778 h 956053"/>
              <a:gd name="connsiteX2" fmla="*/ 695034 w 1167758"/>
              <a:gd name="connsiteY2" fmla="*/ 429624 h 956053"/>
              <a:gd name="connsiteX3" fmla="*/ 834383 w 1167758"/>
              <a:gd name="connsiteY3" fmla="*/ 117853 h 956053"/>
              <a:gd name="connsiteX4" fmla="*/ 646612 w 1167758"/>
              <a:gd name="connsiteY4" fmla="*/ 308568 h 956053"/>
              <a:gd name="connsiteX5" fmla="*/ 428712 w 1167758"/>
              <a:gd name="connsiteY5" fmla="*/ 163302 h 956053"/>
              <a:gd name="connsiteX6" fmla="*/ 331868 w 1167758"/>
              <a:gd name="connsiteY6" fmla="*/ 260146 h 956053"/>
              <a:gd name="connsiteX7" fmla="*/ 501345 w 1167758"/>
              <a:gd name="connsiteY7" fmla="*/ 453835 h 956053"/>
              <a:gd name="connsiteX8" fmla="*/ 367658 w 1167758"/>
              <a:gd name="connsiteY8" fmla="*/ 689353 h 956053"/>
              <a:gd name="connsiteX9" fmla="*/ 549768 w 1167758"/>
              <a:gd name="connsiteY9" fmla="*/ 647523 h 956053"/>
              <a:gd name="connsiteX10" fmla="*/ 501008 w 1167758"/>
              <a:gd name="connsiteY10" fmla="*/ 956053 h 956053"/>
              <a:gd name="connsiteX11" fmla="*/ 816089 w 1167758"/>
              <a:gd name="connsiteY11" fmla="*/ 574890 h 956053"/>
              <a:gd name="connsiteX12" fmla="*/ 1167758 w 1167758"/>
              <a:gd name="connsiteY12" fmla="*/ 375028 h 956053"/>
              <a:gd name="connsiteX0" fmla="*/ 1167758 w 1167758"/>
              <a:gd name="connsiteY0" fmla="*/ 375028 h 865423"/>
              <a:gd name="connsiteX1" fmla="*/ 996308 w 1167758"/>
              <a:gd name="connsiteY1" fmla="*/ 279778 h 865423"/>
              <a:gd name="connsiteX2" fmla="*/ 695034 w 1167758"/>
              <a:gd name="connsiteY2" fmla="*/ 429624 h 865423"/>
              <a:gd name="connsiteX3" fmla="*/ 834383 w 1167758"/>
              <a:gd name="connsiteY3" fmla="*/ 117853 h 865423"/>
              <a:gd name="connsiteX4" fmla="*/ 646612 w 1167758"/>
              <a:gd name="connsiteY4" fmla="*/ 308568 h 865423"/>
              <a:gd name="connsiteX5" fmla="*/ 428712 w 1167758"/>
              <a:gd name="connsiteY5" fmla="*/ 163302 h 865423"/>
              <a:gd name="connsiteX6" fmla="*/ 331868 w 1167758"/>
              <a:gd name="connsiteY6" fmla="*/ 260146 h 865423"/>
              <a:gd name="connsiteX7" fmla="*/ 501345 w 1167758"/>
              <a:gd name="connsiteY7" fmla="*/ 453835 h 865423"/>
              <a:gd name="connsiteX8" fmla="*/ 367658 w 1167758"/>
              <a:gd name="connsiteY8" fmla="*/ 689353 h 865423"/>
              <a:gd name="connsiteX9" fmla="*/ 549768 w 1167758"/>
              <a:gd name="connsiteY9" fmla="*/ 647523 h 865423"/>
              <a:gd name="connsiteX10" fmla="*/ 622401 w 1167758"/>
              <a:gd name="connsiteY10" fmla="*/ 865423 h 865423"/>
              <a:gd name="connsiteX11" fmla="*/ 816089 w 1167758"/>
              <a:gd name="connsiteY11" fmla="*/ 574890 h 865423"/>
              <a:gd name="connsiteX12" fmla="*/ 1167758 w 1167758"/>
              <a:gd name="connsiteY12" fmla="*/ 375028 h 865423"/>
              <a:gd name="connsiteX0" fmla="*/ 1167758 w 1167758"/>
              <a:gd name="connsiteY0" fmla="*/ 375028 h 938056"/>
              <a:gd name="connsiteX1" fmla="*/ 996308 w 1167758"/>
              <a:gd name="connsiteY1" fmla="*/ 279778 h 938056"/>
              <a:gd name="connsiteX2" fmla="*/ 695034 w 1167758"/>
              <a:gd name="connsiteY2" fmla="*/ 429624 h 938056"/>
              <a:gd name="connsiteX3" fmla="*/ 834383 w 1167758"/>
              <a:gd name="connsiteY3" fmla="*/ 117853 h 938056"/>
              <a:gd name="connsiteX4" fmla="*/ 646612 w 1167758"/>
              <a:gd name="connsiteY4" fmla="*/ 308568 h 938056"/>
              <a:gd name="connsiteX5" fmla="*/ 428712 w 1167758"/>
              <a:gd name="connsiteY5" fmla="*/ 163302 h 938056"/>
              <a:gd name="connsiteX6" fmla="*/ 331868 w 1167758"/>
              <a:gd name="connsiteY6" fmla="*/ 260146 h 938056"/>
              <a:gd name="connsiteX7" fmla="*/ 501345 w 1167758"/>
              <a:gd name="connsiteY7" fmla="*/ 453835 h 938056"/>
              <a:gd name="connsiteX8" fmla="*/ 367658 w 1167758"/>
              <a:gd name="connsiteY8" fmla="*/ 689353 h 938056"/>
              <a:gd name="connsiteX9" fmla="*/ 549768 w 1167758"/>
              <a:gd name="connsiteY9" fmla="*/ 647523 h 938056"/>
              <a:gd name="connsiteX10" fmla="*/ 598190 w 1167758"/>
              <a:gd name="connsiteY10" fmla="*/ 938056 h 938056"/>
              <a:gd name="connsiteX11" fmla="*/ 816089 w 1167758"/>
              <a:gd name="connsiteY11" fmla="*/ 574890 h 938056"/>
              <a:gd name="connsiteX12" fmla="*/ 1167758 w 1167758"/>
              <a:gd name="connsiteY12" fmla="*/ 375028 h 938056"/>
              <a:gd name="connsiteX0" fmla="*/ 1167758 w 1167758"/>
              <a:gd name="connsiteY0" fmla="*/ 375028 h 938056"/>
              <a:gd name="connsiteX1" fmla="*/ 996308 w 1167758"/>
              <a:gd name="connsiteY1" fmla="*/ 279778 h 938056"/>
              <a:gd name="connsiteX2" fmla="*/ 695034 w 1167758"/>
              <a:gd name="connsiteY2" fmla="*/ 429624 h 938056"/>
              <a:gd name="connsiteX3" fmla="*/ 834383 w 1167758"/>
              <a:gd name="connsiteY3" fmla="*/ 117853 h 938056"/>
              <a:gd name="connsiteX4" fmla="*/ 646612 w 1167758"/>
              <a:gd name="connsiteY4" fmla="*/ 308568 h 938056"/>
              <a:gd name="connsiteX5" fmla="*/ 428712 w 1167758"/>
              <a:gd name="connsiteY5" fmla="*/ 163302 h 938056"/>
              <a:gd name="connsiteX6" fmla="*/ 331868 w 1167758"/>
              <a:gd name="connsiteY6" fmla="*/ 260146 h 938056"/>
              <a:gd name="connsiteX7" fmla="*/ 501345 w 1167758"/>
              <a:gd name="connsiteY7" fmla="*/ 453835 h 938056"/>
              <a:gd name="connsiteX8" fmla="*/ 367658 w 1167758"/>
              <a:gd name="connsiteY8" fmla="*/ 689353 h 938056"/>
              <a:gd name="connsiteX9" fmla="*/ 549768 w 1167758"/>
              <a:gd name="connsiteY9" fmla="*/ 647523 h 938056"/>
              <a:gd name="connsiteX10" fmla="*/ 598190 w 1167758"/>
              <a:gd name="connsiteY10" fmla="*/ 938056 h 938056"/>
              <a:gd name="connsiteX11" fmla="*/ 816089 w 1167758"/>
              <a:gd name="connsiteY11" fmla="*/ 574890 h 938056"/>
              <a:gd name="connsiteX12" fmla="*/ 1167758 w 1167758"/>
              <a:gd name="connsiteY12" fmla="*/ 375028 h 938056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49768 w 1167758"/>
              <a:gd name="connsiteY9" fmla="*/ 647523 h 996228"/>
              <a:gd name="connsiteX10" fmla="*/ 598190 w 1167758"/>
              <a:gd name="connsiteY10" fmla="*/ 938056 h 996228"/>
              <a:gd name="connsiteX11" fmla="*/ 816089 w 1167758"/>
              <a:gd name="connsiteY11" fmla="*/ 574890 h 996228"/>
              <a:gd name="connsiteX12" fmla="*/ 1167758 w 1167758"/>
              <a:gd name="connsiteY12" fmla="*/ 375028 h 996228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49768 w 1167758"/>
              <a:gd name="connsiteY9" fmla="*/ 647523 h 996228"/>
              <a:gd name="connsiteX10" fmla="*/ 598190 w 1167758"/>
              <a:gd name="connsiteY10" fmla="*/ 938056 h 996228"/>
              <a:gd name="connsiteX11" fmla="*/ 670824 w 1167758"/>
              <a:gd name="connsiteY11" fmla="*/ 502257 h 996228"/>
              <a:gd name="connsiteX12" fmla="*/ 1167758 w 1167758"/>
              <a:gd name="connsiteY12" fmla="*/ 375028 h 996228"/>
              <a:gd name="connsiteX0" fmla="*/ 1167758 w 1167758"/>
              <a:gd name="connsiteY0" fmla="*/ 375028 h 996228"/>
              <a:gd name="connsiteX1" fmla="*/ 996308 w 1167758"/>
              <a:gd name="connsiteY1" fmla="*/ 279778 h 996228"/>
              <a:gd name="connsiteX2" fmla="*/ 695034 w 1167758"/>
              <a:gd name="connsiteY2" fmla="*/ 429624 h 996228"/>
              <a:gd name="connsiteX3" fmla="*/ 834383 w 1167758"/>
              <a:gd name="connsiteY3" fmla="*/ 117853 h 996228"/>
              <a:gd name="connsiteX4" fmla="*/ 646612 w 1167758"/>
              <a:gd name="connsiteY4" fmla="*/ 308568 h 996228"/>
              <a:gd name="connsiteX5" fmla="*/ 428712 w 1167758"/>
              <a:gd name="connsiteY5" fmla="*/ 163302 h 996228"/>
              <a:gd name="connsiteX6" fmla="*/ 331868 w 1167758"/>
              <a:gd name="connsiteY6" fmla="*/ 260146 h 996228"/>
              <a:gd name="connsiteX7" fmla="*/ 501345 w 1167758"/>
              <a:gd name="connsiteY7" fmla="*/ 453835 h 996228"/>
              <a:gd name="connsiteX8" fmla="*/ 367658 w 1167758"/>
              <a:gd name="connsiteY8" fmla="*/ 689353 h 996228"/>
              <a:gd name="connsiteX9" fmla="*/ 573979 w 1167758"/>
              <a:gd name="connsiteY9" fmla="*/ 526468 h 996228"/>
              <a:gd name="connsiteX10" fmla="*/ 598190 w 1167758"/>
              <a:gd name="connsiteY10" fmla="*/ 938056 h 996228"/>
              <a:gd name="connsiteX11" fmla="*/ 670824 w 1167758"/>
              <a:gd name="connsiteY11" fmla="*/ 502257 h 996228"/>
              <a:gd name="connsiteX12" fmla="*/ 1167758 w 1167758"/>
              <a:gd name="connsiteY12" fmla="*/ 375028 h 996228"/>
              <a:gd name="connsiteX0" fmla="*/ 864512 w 1034408"/>
              <a:gd name="connsiteY0" fmla="*/ 574890 h 996228"/>
              <a:gd name="connsiteX1" fmla="*/ 996308 w 1034408"/>
              <a:gd name="connsiteY1" fmla="*/ 279778 h 996228"/>
              <a:gd name="connsiteX2" fmla="*/ 695034 w 1034408"/>
              <a:gd name="connsiteY2" fmla="*/ 429624 h 996228"/>
              <a:gd name="connsiteX3" fmla="*/ 834383 w 1034408"/>
              <a:gd name="connsiteY3" fmla="*/ 117853 h 996228"/>
              <a:gd name="connsiteX4" fmla="*/ 646612 w 1034408"/>
              <a:gd name="connsiteY4" fmla="*/ 308568 h 996228"/>
              <a:gd name="connsiteX5" fmla="*/ 428712 w 1034408"/>
              <a:gd name="connsiteY5" fmla="*/ 163302 h 996228"/>
              <a:gd name="connsiteX6" fmla="*/ 331868 w 1034408"/>
              <a:gd name="connsiteY6" fmla="*/ 260146 h 996228"/>
              <a:gd name="connsiteX7" fmla="*/ 501345 w 1034408"/>
              <a:gd name="connsiteY7" fmla="*/ 453835 h 996228"/>
              <a:gd name="connsiteX8" fmla="*/ 367658 w 1034408"/>
              <a:gd name="connsiteY8" fmla="*/ 689353 h 996228"/>
              <a:gd name="connsiteX9" fmla="*/ 573979 w 1034408"/>
              <a:gd name="connsiteY9" fmla="*/ 526468 h 996228"/>
              <a:gd name="connsiteX10" fmla="*/ 598190 w 1034408"/>
              <a:gd name="connsiteY10" fmla="*/ 938056 h 996228"/>
              <a:gd name="connsiteX11" fmla="*/ 670824 w 1034408"/>
              <a:gd name="connsiteY11" fmla="*/ 502257 h 996228"/>
              <a:gd name="connsiteX12" fmla="*/ 864512 w 1034408"/>
              <a:gd name="connsiteY12" fmla="*/ 574890 h 996228"/>
              <a:gd name="connsiteX0" fmla="*/ 864512 w 1004749"/>
              <a:gd name="connsiteY0" fmla="*/ 574890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864512 w 1004749"/>
              <a:gd name="connsiteY11" fmla="*/ 574890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912935 w 1004749"/>
              <a:gd name="connsiteY11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428712 w 1004749"/>
              <a:gd name="connsiteY4" fmla="*/ 163302 h 996228"/>
              <a:gd name="connsiteX5" fmla="*/ 331868 w 1004749"/>
              <a:gd name="connsiteY5" fmla="*/ 260146 h 996228"/>
              <a:gd name="connsiteX6" fmla="*/ 501345 w 1004749"/>
              <a:gd name="connsiteY6" fmla="*/ 453835 h 996228"/>
              <a:gd name="connsiteX7" fmla="*/ 367658 w 1004749"/>
              <a:gd name="connsiteY7" fmla="*/ 689353 h 996228"/>
              <a:gd name="connsiteX8" fmla="*/ 573979 w 1004749"/>
              <a:gd name="connsiteY8" fmla="*/ 526468 h 996228"/>
              <a:gd name="connsiteX9" fmla="*/ 598190 w 1004749"/>
              <a:gd name="connsiteY9" fmla="*/ 938056 h 996228"/>
              <a:gd name="connsiteX10" fmla="*/ 670824 w 1004749"/>
              <a:gd name="connsiteY10" fmla="*/ 502257 h 996228"/>
              <a:gd name="connsiteX11" fmla="*/ 912935 w 1004749"/>
              <a:gd name="connsiteY11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331868 w 1004749"/>
              <a:gd name="connsiteY4" fmla="*/ 260146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210814 w 1004749"/>
              <a:gd name="connsiteY4" fmla="*/ 42247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478046 h 996228"/>
              <a:gd name="connsiteX1" fmla="*/ 695034 w 1004749"/>
              <a:gd name="connsiteY1" fmla="*/ 429624 h 996228"/>
              <a:gd name="connsiteX2" fmla="*/ 834383 w 1004749"/>
              <a:gd name="connsiteY2" fmla="*/ 117853 h 996228"/>
              <a:gd name="connsiteX3" fmla="*/ 646612 w 1004749"/>
              <a:gd name="connsiteY3" fmla="*/ 308568 h 996228"/>
              <a:gd name="connsiteX4" fmla="*/ 210814 w 1004749"/>
              <a:gd name="connsiteY4" fmla="*/ 42247 h 996228"/>
              <a:gd name="connsiteX5" fmla="*/ 501345 w 1004749"/>
              <a:gd name="connsiteY5" fmla="*/ 453835 h 996228"/>
              <a:gd name="connsiteX6" fmla="*/ 367658 w 1004749"/>
              <a:gd name="connsiteY6" fmla="*/ 689353 h 996228"/>
              <a:gd name="connsiteX7" fmla="*/ 573979 w 1004749"/>
              <a:gd name="connsiteY7" fmla="*/ 526468 h 996228"/>
              <a:gd name="connsiteX8" fmla="*/ 598190 w 1004749"/>
              <a:gd name="connsiteY8" fmla="*/ 938056 h 996228"/>
              <a:gd name="connsiteX9" fmla="*/ 670824 w 1004749"/>
              <a:gd name="connsiteY9" fmla="*/ 502257 h 996228"/>
              <a:gd name="connsiteX10" fmla="*/ 912935 w 1004749"/>
              <a:gd name="connsiteY10" fmla="*/ 478046 h 996228"/>
              <a:gd name="connsiteX0" fmla="*/ 912935 w 1004749"/>
              <a:gd name="connsiteY0" fmla="*/ 605919 h 1124101"/>
              <a:gd name="connsiteX1" fmla="*/ 695034 w 1004749"/>
              <a:gd name="connsiteY1" fmla="*/ 557497 h 1124101"/>
              <a:gd name="connsiteX2" fmla="*/ 834383 w 1004749"/>
              <a:gd name="connsiteY2" fmla="*/ 245726 h 1124101"/>
              <a:gd name="connsiteX3" fmla="*/ 646612 w 1004749"/>
              <a:gd name="connsiteY3" fmla="*/ 436441 h 1124101"/>
              <a:gd name="connsiteX4" fmla="*/ 210814 w 1004749"/>
              <a:gd name="connsiteY4" fmla="*/ 170120 h 1124101"/>
              <a:gd name="connsiteX5" fmla="*/ 501345 w 1004749"/>
              <a:gd name="connsiteY5" fmla="*/ 581708 h 1124101"/>
              <a:gd name="connsiteX6" fmla="*/ 367658 w 1004749"/>
              <a:gd name="connsiteY6" fmla="*/ 817226 h 1124101"/>
              <a:gd name="connsiteX7" fmla="*/ 573979 w 1004749"/>
              <a:gd name="connsiteY7" fmla="*/ 654341 h 1124101"/>
              <a:gd name="connsiteX8" fmla="*/ 598190 w 1004749"/>
              <a:gd name="connsiteY8" fmla="*/ 1065929 h 1124101"/>
              <a:gd name="connsiteX9" fmla="*/ 670824 w 1004749"/>
              <a:gd name="connsiteY9" fmla="*/ 630130 h 1124101"/>
              <a:gd name="connsiteX10" fmla="*/ 912935 w 1004749"/>
              <a:gd name="connsiteY10" fmla="*/ 605919 h 1124101"/>
              <a:gd name="connsiteX0" fmla="*/ 912935 w 1004749"/>
              <a:gd name="connsiteY0" fmla="*/ 581708 h 1099890"/>
              <a:gd name="connsiteX1" fmla="*/ 695034 w 1004749"/>
              <a:gd name="connsiteY1" fmla="*/ 533286 h 1099890"/>
              <a:gd name="connsiteX2" fmla="*/ 834383 w 1004749"/>
              <a:gd name="connsiteY2" fmla="*/ 221515 h 1099890"/>
              <a:gd name="connsiteX3" fmla="*/ 646612 w 1004749"/>
              <a:gd name="connsiteY3" fmla="*/ 412230 h 1099890"/>
              <a:gd name="connsiteX4" fmla="*/ 259236 w 1004749"/>
              <a:gd name="connsiteY4" fmla="*/ 170120 h 1099890"/>
              <a:gd name="connsiteX5" fmla="*/ 501345 w 1004749"/>
              <a:gd name="connsiteY5" fmla="*/ 557497 h 1099890"/>
              <a:gd name="connsiteX6" fmla="*/ 367658 w 1004749"/>
              <a:gd name="connsiteY6" fmla="*/ 793015 h 1099890"/>
              <a:gd name="connsiteX7" fmla="*/ 573979 w 1004749"/>
              <a:gd name="connsiteY7" fmla="*/ 630130 h 1099890"/>
              <a:gd name="connsiteX8" fmla="*/ 598190 w 1004749"/>
              <a:gd name="connsiteY8" fmla="*/ 1041718 h 1099890"/>
              <a:gd name="connsiteX9" fmla="*/ 670824 w 1004749"/>
              <a:gd name="connsiteY9" fmla="*/ 605919 h 1099890"/>
              <a:gd name="connsiteX10" fmla="*/ 912935 w 1004749"/>
              <a:gd name="connsiteY10" fmla="*/ 581708 h 1099890"/>
              <a:gd name="connsiteX0" fmla="*/ 912935 w 1004749"/>
              <a:gd name="connsiteY0" fmla="*/ 581708 h 1099890"/>
              <a:gd name="connsiteX1" fmla="*/ 695034 w 1004749"/>
              <a:gd name="connsiteY1" fmla="*/ 533286 h 1099890"/>
              <a:gd name="connsiteX2" fmla="*/ 834383 w 1004749"/>
              <a:gd name="connsiteY2" fmla="*/ 221515 h 1099890"/>
              <a:gd name="connsiteX3" fmla="*/ 646612 w 1004749"/>
              <a:gd name="connsiteY3" fmla="*/ 412230 h 1099890"/>
              <a:gd name="connsiteX4" fmla="*/ 259236 w 1004749"/>
              <a:gd name="connsiteY4" fmla="*/ 170120 h 1099890"/>
              <a:gd name="connsiteX5" fmla="*/ 501345 w 1004749"/>
              <a:gd name="connsiteY5" fmla="*/ 557497 h 1099890"/>
              <a:gd name="connsiteX6" fmla="*/ 367658 w 1004749"/>
              <a:gd name="connsiteY6" fmla="*/ 793015 h 1099890"/>
              <a:gd name="connsiteX7" fmla="*/ 573979 w 1004749"/>
              <a:gd name="connsiteY7" fmla="*/ 630130 h 1099890"/>
              <a:gd name="connsiteX8" fmla="*/ 598190 w 1004749"/>
              <a:gd name="connsiteY8" fmla="*/ 1041718 h 1099890"/>
              <a:gd name="connsiteX9" fmla="*/ 670824 w 1004749"/>
              <a:gd name="connsiteY9" fmla="*/ 605919 h 1099890"/>
              <a:gd name="connsiteX10" fmla="*/ 912935 w 1004749"/>
              <a:gd name="connsiteY10" fmla="*/ 581708 h 1099890"/>
              <a:gd name="connsiteX0" fmla="*/ 912935 w 1004749"/>
              <a:gd name="connsiteY0" fmla="*/ 648195 h 1166377"/>
              <a:gd name="connsiteX1" fmla="*/ 695034 w 1004749"/>
              <a:gd name="connsiteY1" fmla="*/ 599773 h 1166377"/>
              <a:gd name="connsiteX2" fmla="*/ 834383 w 1004749"/>
              <a:gd name="connsiteY2" fmla="*/ 288002 h 1166377"/>
              <a:gd name="connsiteX3" fmla="*/ 646612 w 1004749"/>
              <a:gd name="connsiteY3" fmla="*/ 478717 h 1166377"/>
              <a:gd name="connsiteX4" fmla="*/ 259236 w 1004749"/>
              <a:gd name="connsiteY4" fmla="*/ 236607 h 1166377"/>
              <a:gd name="connsiteX5" fmla="*/ 501345 w 1004749"/>
              <a:gd name="connsiteY5" fmla="*/ 623984 h 1166377"/>
              <a:gd name="connsiteX6" fmla="*/ 367658 w 1004749"/>
              <a:gd name="connsiteY6" fmla="*/ 859502 h 1166377"/>
              <a:gd name="connsiteX7" fmla="*/ 573979 w 1004749"/>
              <a:gd name="connsiteY7" fmla="*/ 696617 h 1166377"/>
              <a:gd name="connsiteX8" fmla="*/ 598190 w 1004749"/>
              <a:gd name="connsiteY8" fmla="*/ 1108205 h 1166377"/>
              <a:gd name="connsiteX9" fmla="*/ 670824 w 1004749"/>
              <a:gd name="connsiteY9" fmla="*/ 672406 h 1166377"/>
              <a:gd name="connsiteX10" fmla="*/ 912935 w 1004749"/>
              <a:gd name="connsiteY10" fmla="*/ 648195 h 1166377"/>
              <a:gd name="connsiteX0" fmla="*/ 912935 w 1004749"/>
              <a:gd name="connsiteY0" fmla="*/ 648195 h 1166377"/>
              <a:gd name="connsiteX1" fmla="*/ 695034 w 1004749"/>
              <a:gd name="connsiteY1" fmla="*/ 599773 h 1166377"/>
              <a:gd name="connsiteX2" fmla="*/ 834383 w 1004749"/>
              <a:gd name="connsiteY2" fmla="*/ 288002 h 1166377"/>
              <a:gd name="connsiteX3" fmla="*/ 646612 w 1004749"/>
              <a:gd name="connsiteY3" fmla="*/ 478717 h 1166377"/>
              <a:gd name="connsiteX4" fmla="*/ 259236 w 1004749"/>
              <a:gd name="connsiteY4" fmla="*/ 236607 h 1166377"/>
              <a:gd name="connsiteX5" fmla="*/ 501345 w 1004749"/>
              <a:gd name="connsiteY5" fmla="*/ 623984 h 1166377"/>
              <a:gd name="connsiteX6" fmla="*/ 367658 w 1004749"/>
              <a:gd name="connsiteY6" fmla="*/ 859502 h 1166377"/>
              <a:gd name="connsiteX7" fmla="*/ 573979 w 1004749"/>
              <a:gd name="connsiteY7" fmla="*/ 696617 h 1166377"/>
              <a:gd name="connsiteX8" fmla="*/ 598190 w 1004749"/>
              <a:gd name="connsiteY8" fmla="*/ 1108205 h 1166377"/>
              <a:gd name="connsiteX9" fmla="*/ 670824 w 1004749"/>
              <a:gd name="connsiteY9" fmla="*/ 672406 h 1166377"/>
              <a:gd name="connsiteX10" fmla="*/ 912935 w 1004749"/>
              <a:gd name="connsiteY10" fmla="*/ 648195 h 1166377"/>
              <a:gd name="connsiteX0" fmla="*/ 912935 w 1004749"/>
              <a:gd name="connsiteY0" fmla="*/ 574795 h 1092977"/>
              <a:gd name="connsiteX1" fmla="*/ 695034 w 1004749"/>
              <a:gd name="connsiteY1" fmla="*/ 526373 h 1092977"/>
              <a:gd name="connsiteX2" fmla="*/ 834383 w 1004749"/>
              <a:gd name="connsiteY2" fmla="*/ 214602 h 1092977"/>
              <a:gd name="connsiteX3" fmla="*/ 646612 w 1004749"/>
              <a:gd name="connsiteY3" fmla="*/ 405317 h 1092977"/>
              <a:gd name="connsiteX4" fmla="*/ 259236 w 1004749"/>
              <a:gd name="connsiteY4" fmla="*/ 163207 h 1092977"/>
              <a:gd name="connsiteX5" fmla="*/ 501345 w 1004749"/>
              <a:gd name="connsiteY5" fmla="*/ 550584 h 1092977"/>
              <a:gd name="connsiteX6" fmla="*/ 367658 w 1004749"/>
              <a:gd name="connsiteY6" fmla="*/ 786102 h 1092977"/>
              <a:gd name="connsiteX7" fmla="*/ 573979 w 1004749"/>
              <a:gd name="connsiteY7" fmla="*/ 623217 h 1092977"/>
              <a:gd name="connsiteX8" fmla="*/ 598190 w 1004749"/>
              <a:gd name="connsiteY8" fmla="*/ 1034805 h 1092977"/>
              <a:gd name="connsiteX9" fmla="*/ 670824 w 1004749"/>
              <a:gd name="connsiteY9" fmla="*/ 599006 h 1092977"/>
              <a:gd name="connsiteX10" fmla="*/ 912935 w 1004749"/>
              <a:gd name="connsiteY10" fmla="*/ 574795 h 1092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4749" h="1092977">
                <a:moveTo>
                  <a:pt x="912935" y="574795"/>
                </a:moveTo>
                <a:cubicBezTo>
                  <a:pt x="993323" y="301239"/>
                  <a:pt x="700055" y="602546"/>
                  <a:pt x="695034" y="526373"/>
                </a:cubicBezTo>
                <a:cubicBezTo>
                  <a:pt x="661659" y="501341"/>
                  <a:pt x="1004749" y="347620"/>
                  <a:pt x="834383" y="214602"/>
                </a:cubicBezTo>
                <a:cubicBezTo>
                  <a:pt x="532768" y="96749"/>
                  <a:pt x="714224" y="397742"/>
                  <a:pt x="646612" y="405317"/>
                </a:cubicBezTo>
                <a:cubicBezTo>
                  <a:pt x="562860" y="429032"/>
                  <a:pt x="554247" y="0"/>
                  <a:pt x="259236" y="163207"/>
                </a:cubicBezTo>
                <a:cubicBezTo>
                  <a:pt x="34455" y="505286"/>
                  <a:pt x="506108" y="493434"/>
                  <a:pt x="501345" y="550584"/>
                </a:cubicBezTo>
                <a:cubicBezTo>
                  <a:pt x="507310" y="622118"/>
                  <a:pt x="0" y="583710"/>
                  <a:pt x="367658" y="786102"/>
                </a:cubicBezTo>
                <a:cubicBezTo>
                  <a:pt x="545812" y="743201"/>
                  <a:pt x="551754" y="578767"/>
                  <a:pt x="573979" y="623217"/>
                </a:cubicBezTo>
                <a:cubicBezTo>
                  <a:pt x="584693" y="646787"/>
                  <a:pt x="262016" y="984175"/>
                  <a:pt x="598190" y="1034805"/>
                </a:cubicBezTo>
                <a:cubicBezTo>
                  <a:pt x="912425" y="1092977"/>
                  <a:pt x="598191" y="720061"/>
                  <a:pt x="670824" y="599006"/>
                </a:cubicBezTo>
                <a:cubicBezTo>
                  <a:pt x="781949" y="502169"/>
                  <a:pt x="839910" y="700208"/>
                  <a:pt x="912935" y="574795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313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Lena</cp:lastModifiedBy>
  <cp:revision>59</cp:revision>
  <dcterms:created xsi:type="dcterms:W3CDTF">2011-07-04T06:44:47Z</dcterms:created>
  <dcterms:modified xsi:type="dcterms:W3CDTF">2015-12-27T03:32:23Z</dcterms:modified>
</cp:coreProperties>
</file>