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9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articles.ru/article/storija-pojavlenija-mnogochlena.html" TargetMode="External"/><Relationship Id="rId2" Type="http://schemas.openxmlformats.org/officeDocument/2006/relationships/hyperlink" Target="http://www.cleverstudents.ru/expressions/polynomials_defini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sz="6000" dirty="0" smtClean="0"/>
              <a:t>Многочлен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altLang="ru-RU" b="1" dirty="0" smtClean="0">
                <a:solidFill>
                  <a:srgbClr val="002060"/>
                </a:solidFill>
                <a:latin typeface="Monotype Corsiva" pitchFamily="66" charset="0"/>
              </a:rPr>
              <a:t/>
            </a:r>
            <a:br>
              <a:rPr lang="ru-RU" altLang="ru-RU" b="1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3714752"/>
            <a:ext cx="6400800" cy="2473332"/>
          </a:xfrm>
        </p:spPr>
        <p:txBody>
          <a:bodyPr>
            <a:noAutofit/>
          </a:bodyPr>
          <a:lstStyle/>
          <a:p>
            <a:pPr algn="l"/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Работу выполнил: Канев Павел, ученик 7 «А» класса </a:t>
            </a:r>
            <a:endParaRPr lang="ru-RU" altLang="ru-RU" dirty="0" smtClean="0">
              <a:solidFill>
                <a:schemeClr val="tx2"/>
              </a:solidFill>
              <a:latin typeface="Monotype Corsiva" pitchFamily="66" charset="0"/>
            </a:endParaRPr>
          </a:p>
          <a:p>
            <a:pPr algn="l"/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МБОУ  </a:t>
            </a:r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СШ № 1 г.Архангельска, Архангельской области.</a:t>
            </a:r>
            <a:b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</a:br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Руководитель: Куприянович Марина Олеговна, учитель математики высшей квалификационной категории </a:t>
            </a:r>
            <a:endParaRPr lang="ru-RU" altLang="ru-RU" dirty="0" smtClean="0">
              <a:solidFill>
                <a:schemeClr val="tx2"/>
              </a:solidFill>
              <a:latin typeface="Monotype Corsiva" pitchFamily="66" charset="0"/>
            </a:endParaRPr>
          </a:p>
          <a:p>
            <a:pPr algn="l"/>
            <a:r>
              <a:rPr lang="ru-RU" altLang="ru-RU" smtClean="0">
                <a:solidFill>
                  <a:schemeClr val="tx2"/>
                </a:solidFill>
                <a:latin typeface="Monotype Corsiva" pitchFamily="66" charset="0"/>
              </a:rPr>
              <a:t>МБОУ  </a:t>
            </a:r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СШ № 1 г.Архангельска, Архангельской </a:t>
            </a:r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области</a:t>
            </a:r>
            <a:r>
              <a:rPr lang="ru-RU" altLang="ru-RU" smtClean="0">
                <a:solidFill>
                  <a:schemeClr val="tx2"/>
                </a:solidFill>
                <a:latin typeface="Monotype Corsiva" pitchFamily="66" charset="0"/>
              </a:rPr>
              <a:t>, </a:t>
            </a:r>
          </a:p>
          <a:p>
            <a:pPr algn="l"/>
            <a:r>
              <a:rPr lang="ru-RU" altLang="ru-RU" smtClean="0">
                <a:solidFill>
                  <a:schemeClr val="tx2"/>
                </a:solidFill>
                <a:latin typeface="Monotype Corsiva" pitchFamily="66" charset="0"/>
              </a:rPr>
              <a:t>2015 </a:t>
            </a:r>
            <a:r>
              <a:rPr lang="ru-RU" altLang="ru-RU" dirty="0" smtClean="0">
                <a:solidFill>
                  <a:schemeClr val="tx2"/>
                </a:solidFill>
                <a:latin typeface="Monotype Corsiva" pitchFamily="66" charset="0"/>
              </a:rPr>
              <a:t>год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3708401"/>
            <a:ext cx="6400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18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5400" dirty="0" smtClean="0"/>
          </a:p>
          <a:p>
            <a:pPr marL="0" indent="0">
              <a:buNone/>
            </a:pPr>
            <a:endParaRPr lang="ru-RU" sz="5400" dirty="0" smtClean="0"/>
          </a:p>
          <a:p>
            <a:pPr marL="0" indent="0">
              <a:buNone/>
            </a:pPr>
            <a:r>
              <a:rPr lang="ru-RU" sz="5400" dirty="0" smtClean="0"/>
              <a:t>2 ;10*3*5 ;80+54*2-62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Примеры многочленов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85720" y="2571744"/>
            <a:ext cx="8643998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Многочлен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– это сумма одночленов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0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dirty="0"/>
              <a:t>Рассматривая разложение многочленов на множители, возникает вопрос: «А как это было у древних?» Ни у древних египтян, ни у древних вавилонян в алгебре не было букв. </a:t>
            </a:r>
            <a:r>
              <a:rPr lang="ru-RU" sz="2000" dirty="0" smtClean="0"/>
              <a:t>Если </a:t>
            </a:r>
            <a:r>
              <a:rPr lang="ru-RU" sz="2000" dirty="0"/>
              <a:t>обратиться к первому дошедшему до нас теоретическому трактату по математике </a:t>
            </a:r>
            <a:r>
              <a:rPr lang="ru-RU" sz="2000" dirty="0" smtClean="0"/>
              <a:t>древнегреческого </a:t>
            </a:r>
            <a:r>
              <a:rPr lang="ru-RU" sz="2000" dirty="0"/>
              <a:t>математика Евклида</a:t>
            </a:r>
            <a:r>
              <a:rPr lang="ru-RU" sz="2000" dirty="0" smtClean="0"/>
              <a:t>,   - </a:t>
            </a:r>
            <a:r>
              <a:rPr lang="ru-RU" sz="2000" dirty="0"/>
              <a:t>то, </a:t>
            </a:r>
            <a:r>
              <a:rPr lang="ru-RU" sz="2000" dirty="0" smtClean="0"/>
              <a:t>получится </a:t>
            </a:r>
            <a:r>
              <a:rPr lang="ru-RU" sz="2000" dirty="0"/>
              <a:t>следующее:</a:t>
            </a:r>
          </a:p>
          <a:p>
            <a:r>
              <a:rPr lang="ru-RU" sz="2000" dirty="0"/>
              <a:t>Если имеются два отрезка и один из них разбит на сколько угодно отрезков, то площадь прямоугольника, сторонами которого служат эти отрезки, равна сумме площадей прямоугольников, имеющих одной стороной неразделенный отрезок, а другими - отрезки, из которых составлен второй данный отрезок.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Историческая справка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666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Члены многочлена можно менять местами.</a:t>
            </a:r>
          </a:p>
          <a:p>
            <a:r>
              <a:rPr lang="ru-RU" dirty="0" smtClean="0"/>
              <a:t>Прибавление к многочлену нуля не изменяет его.</a:t>
            </a:r>
          </a:p>
          <a:p>
            <a:r>
              <a:rPr lang="ru-RU" dirty="0" smtClean="0"/>
              <a:t>В многочлене можно приводить подобные члены.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многочленов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7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Алгебра. 7 класс : учеб. для общеобразоват. Учреждений /А45 </a:t>
            </a:r>
            <a:r>
              <a:rPr lang="en-US" dirty="0" smtClean="0"/>
              <a:t>[</a:t>
            </a:r>
            <a:r>
              <a:rPr lang="ru-RU" dirty="0" smtClean="0"/>
              <a:t>С. М. Никольский</a:t>
            </a:r>
            <a:r>
              <a:rPr lang="en-US" dirty="0" smtClean="0"/>
              <a:t>,</a:t>
            </a:r>
            <a:r>
              <a:rPr lang="ru-RU" dirty="0" smtClean="0"/>
              <a:t> М. К. Потапов</a:t>
            </a:r>
            <a:r>
              <a:rPr lang="en-US" dirty="0" smtClean="0"/>
              <a:t>,</a:t>
            </a:r>
            <a:r>
              <a:rPr lang="ru-RU" dirty="0" smtClean="0"/>
              <a:t> Н. Н. Решетников</a:t>
            </a:r>
            <a:r>
              <a:rPr lang="en-US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А. В. Шевкин</a:t>
            </a:r>
            <a:r>
              <a:rPr lang="en-US" dirty="0" smtClean="0"/>
              <a:t>]</a:t>
            </a:r>
            <a:r>
              <a:rPr lang="ru-RU" dirty="0" smtClean="0"/>
              <a:t>. – 9-е изд. – М. : Просвещение</a:t>
            </a:r>
            <a:r>
              <a:rPr lang="en-US" dirty="0" smtClean="0"/>
              <a:t>,</a:t>
            </a:r>
            <a:r>
              <a:rPr lang="ru-RU" dirty="0" smtClean="0"/>
              <a:t> 2009. – 272с. : ил. –</a:t>
            </a:r>
            <a:r>
              <a:rPr lang="en-US" dirty="0" smtClean="0"/>
              <a:t> ISBN 978-5-09-020520-7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018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www.cleverstudents.ru/expressions/polynomials_definition.html</a:t>
            </a:r>
            <a:endParaRPr lang="ru-RU" sz="1800" dirty="0" smtClean="0"/>
          </a:p>
          <a:p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www.microarticles.ru/article/storija-pojavlenija-mnogochlena.html</a:t>
            </a:r>
            <a:endParaRPr lang="ru-RU" sz="1800" dirty="0" smtClean="0"/>
          </a:p>
          <a:p>
            <a:r>
              <a:rPr lang="en-US" sz="1800" dirty="0"/>
              <a:t>https://ru.wikipedia.org/wiki/%D0%9C%D0%BD%D0%BE%D0%B3%D0%BE%D1%87%D0%BB%D0%B5%D0%BD#.D0.A1.D0.B2.D0.BE.D0.B9.D1.81.D1.82.D0.B2.D0.B0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Ссылки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6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231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Многочлен   </vt:lpstr>
      <vt:lpstr>Примеры многочленов</vt:lpstr>
      <vt:lpstr>Историческая справка</vt:lpstr>
      <vt:lpstr>Свойства многочленов</vt:lpstr>
      <vt:lpstr>Библиография</vt:lpstr>
      <vt:lpstr>Ссылки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Многочлен </dc:title>
  <dc:creator>Pasha</dc:creator>
  <cp:lastModifiedBy>Lena</cp:lastModifiedBy>
  <cp:revision>6</cp:revision>
  <dcterms:created xsi:type="dcterms:W3CDTF">2015-12-25T12:43:30Z</dcterms:created>
  <dcterms:modified xsi:type="dcterms:W3CDTF">2015-12-27T03:34:01Z</dcterms:modified>
</cp:coreProperties>
</file>