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AC07-C026-4B31-AE42-26FE3696F500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BEF-5A19-4046-AD89-F7C57F2496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AC07-C026-4B31-AE42-26FE3696F500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BEF-5A19-4046-AD89-F7C57F2496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AC07-C026-4B31-AE42-26FE3696F500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BEF-5A19-4046-AD89-F7C57F2496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AC07-C026-4B31-AE42-26FE3696F500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BEF-5A19-4046-AD89-F7C57F2496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AC07-C026-4B31-AE42-26FE3696F500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9962BEF-5A19-4046-AD89-F7C57F2496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AC07-C026-4B31-AE42-26FE3696F500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BEF-5A19-4046-AD89-F7C57F2496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AC07-C026-4B31-AE42-26FE3696F500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BEF-5A19-4046-AD89-F7C57F2496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AC07-C026-4B31-AE42-26FE3696F500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BEF-5A19-4046-AD89-F7C57F2496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AC07-C026-4B31-AE42-26FE3696F500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BEF-5A19-4046-AD89-F7C57F2496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AC07-C026-4B31-AE42-26FE3696F500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BEF-5A19-4046-AD89-F7C57F2496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AC07-C026-4B31-AE42-26FE3696F500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2BEF-5A19-4046-AD89-F7C57F2496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8DCAC07-C026-4B31-AE42-26FE3696F500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9962BEF-5A19-4046-AD89-F7C57F2496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Произведение </a:t>
            </a:r>
            <a:r>
              <a:rPr lang="ru-RU" dirty="0" smtClean="0"/>
              <a:t>многочленов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00496" y="4929198"/>
            <a:ext cx="5025238" cy="1752600"/>
          </a:xfrm>
        </p:spPr>
        <p:txBody>
          <a:bodyPr>
            <a:normAutofit fontScale="85000" lnSpcReduction="20000"/>
          </a:bodyPr>
          <a:lstStyle/>
          <a:p>
            <a:pPr lvl="0" algn="l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dirty="0" smtClean="0">
                <a:solidFill>
                  <a:schemeClr val="tx1">
                    <a:lumMod val="95000"/>
                  </a:schemeClr>
                </a:solidFill>
              </a:rPr>
              <a:t>Работу </a:t>
            </a:r>
            <a:r>
              <a:rPr lang="ru-RU" sz="2000" dirty="0" smtClean="0">
                <a:solidFill>
                  <a:schemeClr val="tx1">
                    <a:lumMod val="95000"/>
                  </a:schemeClr>
                </a:solidFill>
              </a:rPr>
              <a:t>выполнила</a:t>
            </a:r>
            <a:r>
              <a:rPr lang="ru-RU" sz="2000" dirty="0" smtClean="0">
                <a:solidFill>
                  <a:schemeClr val="tx1">
                    <a:lumMod val="95000"/>
                  </a:schemeClr>
                </a:solidFill>
              </a:rPr>
              <a:t>: Маслова </a:t>
            </a:r>
            <a:r>
              <a:rPr lang="ru-RU" sz="2000" dirty="0" smtClean="0">
                <a:solidFill>
                  <a:schemeClr val="tx1">
                    <a:lumMod val="95000"/>
                  </a:schemeClr>
                </a:solidFill>
              </a:rPr>
              <a:t>Арина, </a:t>
            </a:r>
            <a:r>
              <a:rPr lang="ru-RU" sz="2000" dirty="0" smtClean="0">
                <a:solidFill>
                  <a:schemeClr val="tx1">
                    <a:lumMod val="95000"/>
                  </a:schemeClr>
                </a:solidFill>
              </a:rPr>
              <a:t>ученица </a:t>
            </a:r>
            <a:r>
              <a:rPr lang="ru-RU" sz="2000" dirty="0" smtClean="0">
                <a:solidFill>
                  <a:schemeClr val="tx1">
                    <a:lumMod val="95000"/>
                  </a:schemeClr>
                </a:solidFill>
              </a:rPr>
              <a:t>7А </a:t>
            </a:r>
            <a:r>
              <a:rPr lang="ru-RU" sz="2000" dirty="0" smtClean="0">
                <a:solidFill>
                  <a:schemeClr val="tx1">
                    <a:lumMod val="95000"/>
                  </a:schemeClr>
                </a:solidFill>
              </a:rPr>
              <a:t>класса МБОУ СШ №1, г. </a:t>
            </a:r>
            <a:r>
              <a:rPr lang="ru-RU" sz="2000" dirty="0" smtClean="0">
                <a:solidFill>
                  <a:schemeClr val="tx1">
                    <a:lumMod val="95000"/>
                  </a:schemeClr>
                </a:solidFill>
              </a:rPr>
              <a:t>Архангельска, Архангельской области.</a:t>
            </a:r>
            <a:endParaRPr lang="ru-RU" sz="2000" dirty="0" smtClean="0">
              <a:solidFill>
                <a:schemeClr val="tx1">
                  <a:lumMod val="95000"/>
                </a:schemeClr>
              </a:solidFill>
            </a:endParaRPr>
          </a:p>
          <a:p>
            <a:pPr lvl="0" algn="l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dirty="0" smtClean="0">
                <a:solidFill>
                  <a:schemeClr val="tx1">
                    <a:lumMod val="95000"/>
                  </a:schemeClr>
                </a:solidFill>
              </a:rPr>
              <a:t>Руководитель: Куприянович Марина Олеговна, учитель математики высшей квалификационной категории, МБОУ СШ №1, г. </a:t>
            </a:r>
            <a:r>
              <a:rPr lang="ru-RU" sz="2000" dirty="0" smtClean="0">
                <a:solidFill>
                  <a:schemeClr val="tx1">
                    <a:lumMod val="95000"/>
                  </a:schemeClr>
                </a:solidFill>
              </a:rPr>
              <a:t>Архангельска, Архангельской области, 2015 год.</a:t>
            </a:r>
            <a:endParaRPr lang="ru-RU" sz="2000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l"/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3024336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</a:t>
            </a:r>
            <a:r>
              <a:rPr lang="ru-RU" sz="32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Произведение многочленов</a:t>
            </a:r>
            <a:r>
              <a:rPr lang="ru-RU" sz="3200" dirty="0" smtClean="0"/>
              <a:t>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равно многочлену, членами которого являются произведения каждого члена одного многочлена на каждого члена другого многочлена.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iCA5C4H6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Примеры 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835696" y="2148840"/>
            <a:ext cx="5832648" cy="4709160"/>
          </a:xfrm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+ b )( a – b )</a:t>
            </a:r>
          </a:p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x – 1 )( x – 1 )( x – 1 )</a:t>
            </a:r>
          </a:p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( 0,1 – x )( x + 0,1 )</a:t>
            </a:r>
          </a:p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( 2x + 3y )( 3x – 2y )</a:t>
            </a:r>
          </a:p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-7( x + 8y )( y – 3x )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Историческая справка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Тема “Многочлены” - очень важная тема в алгебре. Много ученых работали над этой темой. Многочлены и их решений составляло едва ли не главный объект «классической алгебры». С изучением многочленов связан целый ряд преобразований в математике. Одна из ветвей темы многочлен – это произведение многочленов.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надо найти произведение нескольких многочленов, то сначала находят произведение любых двух из них, затем полученный многочлен умножают на любой третий многочлен и т.д.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8672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Разложением многочлена на множители </a:t>
            </a:r>
            <a:r>
              <a:rPr lang="ru-RU" sz="4400" dirty="0" smtClean="0"/>
              <a:t>называют его 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преобразование в произведение двух или нескольких многочленов.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Библиография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Алгебра. 7 класс : учеб. для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общеобразоват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учереждений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А45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С.М. Никольский, М.К. Потапов, Н.Н. Решетников, А.В.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Шевкин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– 9-е изд. – М. : Просвещение, 2009.  </a:t>
            </a:r>
          </a:p>
          <a:p>
            <a:pPr>
              <a:buNone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https://yandex.ru/images/#!/images/search?text=%D0%BB%D0%B8%D1%81%D1%82%20%D0%B1%D1%83%D0%BC%D0%B0%D0%B3%D0%B8&amp;img_url=http%3A%2F%2Fgotowall.com%2Fwallpapers%2F%5Bgotowall.com%5D20120125_023151_5112.jpg&amp;pos=11&amp;rpt=simage&amp;_=1451064590974</a:t>
            </a:r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18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18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http://reftrend.ru/1147588.html</a:t>
            </a:r>
          </a:p>
          <a:p>
            <a:pPr>
              <a:buNone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https://ru.wikipedia.org/wiki/%D0%9C%D0%BD%D0%BE%D0%B3%D0%BE%D1%87%D0%BB%D0%B5%D0%BD</a:t>
            </a:r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97</TotalTime>
  <Words>286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Произведение многочленов</vt:lpstr>
      <vt:lpstr>Слайд 2</vt:lpstr>
      <vt:lpstr>Примеры </vt:lpstr>
      <vt:lpstr>Историческая справка</vt:lpstr>
      <vt:lpstr>Свойства </vt:lpstr>
      <vt:lpstr>Слайд 6</vt:lpstr>
      <vt:lpstr>Библиография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Произведение многчленов</dc:title>
  <dc:creator>Алена</dc:creator>
  <cp:lastModifiedBy>Lena</cp:lastModifiedBy>
  <cp:revision>11</cp:revision>
  <dcterms:created xsi:type="dcterms:W3CDTF">2015-12-25T17:18:12Z</dcterms:created>
  <dcterms:modified xsi:type="dcterms:W3CDTF">2015-12-26T20:00:28Z</dcterms:modified>
</cp:coreProperties>
</file>