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64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6640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0060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41952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6223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3125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9333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0345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9439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3879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7188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452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8129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0205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6545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0734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323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391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thumb/8/86/Michael_Stifel.jpeg/250px-Michael_Stifel.jpeg" TargetMode="External"/><Relationship Id="rId2" Type="http://schemas.openxmlformats.org/officeDocument/2006/relationships/hyperlink" Target="http://900igr.net/datai/chtenie/Azbuka-Marshak.files/0022-044-Uchenik-uchil-uroki-U-nego-v-chernilakh-scheki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ru/url?sa=t&amp;rct=j&amp;q=&amp;esrc=s&amp;source=web&amp;cd=6&amp;ved=0ahUKEwjNw66kv_LJAhVlLHIKHQksCTsQFgg2MAU&amp;url=http://teacherjournal.ru/attachments/3803_%D0%A1%D0%BE%D0%BA%D0%BE%D0%BB%D0%BE%D0%B2%D0%B0_%D0%A3%D1%80%D0%BE%D0%BA-7%D0%BA%D0%BB.doc&amp;usg=AFQjCNGxYNry3toHZ6rcr-ypi40jnp8_Vg&amp;sig2=-5oPP5VPiDR_rhUjS5zyrQ&amp;bvm=bv.110151844,d.bG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70272" y="1832021"/>
            <a:ext cx="8915399" cy="2262781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7200" dirty="0" smtClean="0">
                <a:ln w="19050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СВОЙСТВА МНОГОЧЛЕНОВ</a:t>
            </a:r>
            <a:endParaRPr lang="ru-RU" sz="7200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27077" y="4777379"/>
            <a:ext cx="6330461" cy="1404480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1600" dirty="0" smtClean="0"/>
              <a:t>Работу выполнила: Худякова Екатерина Сергеевна, ученица 7 «А» класса МБОУ СШ №1 г. Архангельск, Архангельской области.</a:t>
            </a:r>
          </a:p>
          <a:p>
            <a:pPr algn="r">
              <a:spcBef>
                <a:spcPts val="0"/>
              </a:spcBef>
            </a:pPr>
            <a:r>
              <a:rPr lang="ru-RU" sz="1600" dirty="0" smtClean="0"/>
              <a:t>Руководитель: Куприянович Марина Олеговна, </a:t>
            </a:r>
            <a:endParaRPr lang="ru-RU" sz="1600" dirty="0" smtClean="0"/>
          </a:p>
          <a:p>
            <a:pPr algn="r">
              <a:spcBef>
                <a:spcPts val="0"/>
              </a:spcBef>
            </a:pPr>
            <a:r>
              <a:rPr lang="ru-RU" sz="1600" dirty="0" smtClean="0"/>
              <a:t>учитель </a:t>
            </a:r>
            <a:r>
              <a:rPr lang="ru-RU" sz="1600" dirty="0" smtClean="0"/>
              <a:t>высшей квалификационной категории,</a:t>
            </a:r>
          </a:p>
          <a:p>
            <a:pPr algn="r">
              <a:spcBef>
                <a:spcPts val="0"/>
              </a:spcBef>
            </a:pPr>
            <a:r>
              <a:rPr lang="ru-RU" sz="1600" dirty="0" smtClean="0"/>
              <a:t>МБОУ СШ №1 г. Архангельск, Архангельской области, </a:t>
            </a:r>
            <a:endParaRPr lang="ru-RU" sz="1600" dirty="0" smtClean="0"/>
          </a:p>
          <a:p>
            <a:pPr algn="r">
              <a:spcBef>
                <a:spcPts val="0"/>
              </a:spcBef>
            </a:pPr>
            <a:r>
              <a:rPr lang="ru-RU" sz="1600" dirty="0" smtClean="0"/>
              <a:t>2015 </a:t>
            </a:r>
            <a:r>
              <a:rPr lang="ru-RU" sz="1600" dirty="0" smtClean="0"/>
              <a:t>год.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724042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856" y="3361185"/>
            <a:ext cx="2622611" cy="34968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8590" y="3007875"/>
            <a:ext cx="3763410" cy="38501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chemeClr val="accent5">
                    <a:lumMod val="50000"/>
                  </a:schemeClr>
                </a:solidFill>
              </a:rPr>
              <a:t>Определение</a:t>
            </a:r>
            <a:endParaRPr lang="ru-RU" sz="7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Многочлены преобразуют по определённым правилам, которые называют свойствами.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4291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chemeClr val="accent5">
                    <a:lumMod val="50000"/>
                  </a:schemeClr>
                </a:solidFill>
              </a:rPr>
              <a:t>Примеры</a:t>
            </a:r>
            <a:endParaRPr lang="ru-RU" sz="8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2a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b+3ab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=3ab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+2a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b</a:t>
            </a:r>
          </a:p>
          <a:p>
            <a:r>
              <a:rPr lang="en-US" sz="4000" dirty="0" smtClean="0"/>
              <a:t>a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-b</a:t>
            </a:r>
            <a:r>
              <a:rPr lang="en-US" sz="4000" baseline="30000" dirty="0" smtClean="0"/>
              <a:t>2</a:t>
            </a:r>
            <a:r>
              <a:rPr lang="en-US" sz="4000" dirty="0"/>
              <a:t>=-</a:t>
            </a:r>
            <a:r>
              <a:rPr lang="en-US" sz="4000" dirty="0" smtClean="0"/>
              <a:t>b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+a</a:t>
            </a:r>
            <a:r>
              <a:rPr lang="en-US" sz="4000" baseline="30000" dirty="0" smtClean="0"/>
              <a:t>2</a:t>
            </a:r>
          </a:p>
          <a:p>
            <a:r>
              <a:rPr lang="en-US" sz="4000" dirty="0" smtClean="0"/>
              <a:t>x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-x+1=1-x+x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=-x+x</a:t>
            </a:r>
            <a:r>
              <a:rPr lang="ru-RU" sz="4000" baseline="30000" dirty="0" smtClean="0"/>
              <a:t>2</a:t>
            </a:r>
            <a:r>
              <a:rPr lang="en-US" sz="4000" dirty="0" smtClean="0"/>
              <a:t>+1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137739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</a:rPr>
              <a:t>Историческая справка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1" y="2133600"/>
            <a:ext cx="5575995" cy="4447504"/>
          </a:xfrm>
        </p:spPr>
        <p:txBody>
          <a:bodyPr>
            <a:normAutofit fontScale="85000" lnSpcReduction="20000"/>
          </a:bodyPr>
          <a:lstStyle/>
          <a:p>
            <a:r>
              <a:rPr lang="ru-RU" sz="3400" dirty="0" err="1"/>
              <a:t>Михель</a:t>
            </a:r>
            <a:r>
              <a:rPr lang="ru-RU" sz="3400" dirty="0"/>
              <a:t> Штифель (1487-1567), немецкий математик и странствующий проповедник; автор книги “Полная арифметика», </a:t>
            </a:r>
            <a:r>
              <a:rPr lang="ru-RU" sz="3400" dirty="0" smtClean="0"/>
              <a:t>он </a:t>
            </a:r>
            <a:r>
              <a:rPr lang="ru-RU" sz="3400" dirty="0"/>
              <a:t>ввёл термин «показатель степени», а также рассматривал свойства многочленов и внес существенный вклад в развитие алгебры.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7974" y="2133600"/>
            <a:ext cx="3528762" cy="4276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83835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chemeClr val="accent5">
                    <a:lumMod val="50000"/>
                  </a:schemeClr>
                </a:solidFill>
              </a:rPr>
              <a:t>Свойства</a:t>
            </a:r>
            <a:endParaRPr lang="ru-RU" sz="8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34625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Свойство 1. </a:t>
            </a:r>
            <a:r>
              <a:rPr lang="ru-RU" sz="2400" dirty="0" smtClean="0"/>
              <a:t>Члены многочлена можно менять местами. Иначе говоря, если один многочлен отличается от другого лишь порядком членов, то такие два многочлена считают равными.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Свойство 2. </a:t>
            </a:r>
            <a:r>
              <a:rPr lang="ru-RU" sz="2400" dirty="0" smtClean="0"/>
              <a:t>Прибавление к многочлену нуля (нулевого многочлена) не изменяет его.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Свойство 3</a:t>
            </a:r>
            <a:r>
              <a:rPr lang="ru-RU" sz="2400" dirty="0" smtClean="0"/>
              <a:t>. В многочлене можно приводить подобные члены. Иначе говоря, если один из многочленов получен из другого заменой подобных членов их суммой, то такие два многочлена считаются равными.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029280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accent5">
                    <a:lumMod val="50000"/>
                  </a:schemeClr>
                </a:solidFill>
              </a:rPr>
              <a:t>Библиография</a:t>
            </a:r>
            <a:endParaRPr lang="ru-RU" sz="7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Алгебра. 7 класс : учеб. для </a:t>
            </a:r>
            <a:r>
              <a:rPr lang="ru-RU" sz="1400" dirty="0" err="1" smtClean="0"/>
              <a:t>общеобразоват</a:t>
            </a:r>
            <a:r>
              <a:rPr lang="ru-RU" sz="1400" dirty="0" smtClean="0"/>
              <a:t>. учреждений / А45 </a:t>
            </a:r>
            <a:r>
              <a:rPr lang="en-US" sz="1400" dirty="0" smtClean="0"/>
              <a:t>[</a:t>
            </a:r>
            <a:r>
              <a:rPr lang="ru-RU" sz="1400" dirty="0" smtClean="0"/>
              <a:t> С. М. Никольский, М. К. Потапов, Н. Н. Решетников, А. В. </a:t>
            </a:r>
            <a:r>
              <a:rPr lang="ru-RU" sz="1400" dirty="0" err="1" smtClean="0"/>
              <a:t>Шевкин</a:t>
            </a:r>
            <a:r>
              <a:rPr lang="en-US" sz="1400" dirty="0" smtClean="0"/>
              <a:t>]</a:t>
            </a:r>
            <a:r>
              <a:rPr lang="ru-RU" sz="1400" dirty="0" smtClean="0"/>
              <a:t>. – 10-е изд. – М. : Просвещение, 2010. – 272 с. : ил. Страницы 74, 75</a:t>
            </a:r>
          </a:p>
          <a:p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smtClean="0">
                <a:hlinkClick r:id="rId2"/>
              </a:rPr>
              <a:t>900igr.net/datai/chtenie/Azbuka-Marshak.files/0022-044-Uchenik-uchil-uroki-U-nego-v-chernilakh-scheki.png</a:t>
            </a:r>
            <a:endParaRPr lang="ru-RU" sz="1400" dirty="0" smtClean="0"/>
          </a:p>
          <a:p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upload.wikimedia.org/wikipedia/commons/thumb/8/86/Michael_Stifel.jpeg/250px-Michael_Stifel.jpeg</a:t>
            </a:r>
            <a:endParaRPr lang="ru-RU" sz="1400" dirty="0" smtClean="0"/>
          </a:p>
          <a:p>
            <a:r>
              <a:rPr lang="en-US" sz="1400" dirty="0">
                <a:hlinkClick r:id="rId4"/>
              </a:rPr>
              <a:t>https://www.google.ru/url?sa=t&amp;rct=j&amp;q=&amp;esrc=s&amp;source=web&amp;cd=6&amp;ved=0ahUKEwjNw66kv_LJAhVlLHIKHQksCTsQFgg2MAU&amp;url=http%3A%2F%2Fteacherjournal.ru%2Fattachments%2F3803_%25D0%25A1%25D0%25BE%25D0%25BA%25D0%25BE%25D0%25BB%25D0%25BE%25D0%25B2%25D0%25B0_%25D0%25A3%25D1%2580%25D0%25BE%25D0%25BA-7%25D0%25BA%25D0%25BB.doc&amp;usg=AFQjCNGxYNry3toHZ6rcr-ypi40jnp8_Vg&amp;sig2=-</a:t>
            </a:r>
            <a:r>
              <a:rPr lang="en-US" sz="1400" dirty="0" smtClean="0">
                <a:hlinkClick r:id="rId4"/>
              </a:rPr>
              <a:t>5oPP5VPiDR_rhUjS5zyrQ&amp;bvm=bv.110151844,d.bGQ</a:t>
            </a: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4213358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285</TotalTime>
  <Words>269</Words>
  <Application>Microsoft Office PowerPoint</Application>
  <PresentationFormat>Произвольный</PresentationFormat>
  <Paragraphs>23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Легкий дым</vt:lpstr>
      <vt:lpstr>СВОЙСТВА МНОГОЧЛЕНОВ</vt:lpstr>
      <vt:lpstr>Определение</vt:lpstr>
      <vt:lpstr>Примеры</vt:lpstr>
      <vt:lpstr>Историческая справка </vt:lpstr>
      <vt:lpstr>Свойства</vt:lpstr>
      <vt:lpstr>Библиография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Худякова</dc:creator>
  <cp:lastModifiedBy>Lena</cp:lastModifiedBy>
  <cp:revision>20</cp:revision>
  <dcterms:created xsi:type="dcterms:W3CDTF">2015-12-23T16:42:23Z</dcterms:created>
  <dcterms:modified xsi:type="dcterms:W3CDTF">2015-12-27T03:47:50Z</dcterms:modified>
</cp:coreProperties>
</file>