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79602-0A74-4218-8DE0-7600015F8C1F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C3DFF-6216-45CE-B08E-EEB28CEF4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463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C3DFF-6216-45CE-B08E-EEB28CEF47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210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168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95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457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984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637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9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827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056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50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35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307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ECBA3-276F-46A5-941D-04001F06AFB5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07AC0-467A-4E16-9DBD-EA61211A7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07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Многочлен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4643446"/>
            <a:ext cx="4606232" cy="1800200"/>
          </a:xfrm>
        </p:spPr>
        <p:txBody>
          <a:bodyPr>
            <a:normAutofit fontScale="850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Работу </a:t>
            </a:r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выполнила</a:t>
            </a:r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Филиппова Анна, ученица </a:t>
            </a:r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«А» </a:t>
            </a:r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класса </a:t>
            </a:r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МБОУ </a:t>
            </a:r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СШ №</a:t>
            </a:r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1, г. Архангельск, Архангельской области.</a:t>
            </a:r>
          </a:p>
          <a:p>
            <a:pPr algn="l"/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Руководитель: Куприянович Марина Олеговна, учитель математики высшей квалификационной категории</a:t>
            </a:r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МБОУ СШ №1, г. Архангельск, Архангельской </a:t>
            </a:r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области, 2015 год.</a:t>
            </a:r>
            <a:endParaRPr lang="ru-RU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57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936104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Что же такое многочлен?</a:t>
            </a:r>
            <a:b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</a:br>
            <a:endParaRPr lang="ru-RU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136904" cy="288032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Многочленом называют сумму одночленов.</a:t>
            </a:r>
          </a:p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Одночлены, входящие в эту сумму, называют членами многочлена.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545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568952" cy="468052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Одночлен также является многочленом.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Число нуль называется нулевым многочленом.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19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152127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Примеры</a:t>
            </a:r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</a:t>
            </a: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924944"/>
            <a:ext cx="6400800" cy="2808312"/>
          </a:xfrm>
        </p:spPr>
        <p:txBody>
          <a:bodyPr>
            <a:normAutofit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1)</a:t>
            </a:r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а+</a:t>
            </a: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b+ab+bc</a:t>
            </a:r>
            <a:endParaRPr lang="en-US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entury Gothic" pitchFamily="34" charset="0"/>
            </a:endParaRPr>
          </a:p>
          <a:p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2)0</a:t>
            </a:r>
          </a:p>
          <a:p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 3)</a:t>
            </a: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y+xy+x</a:t>
            </a:r>
            <a:endParaRPr lang="en-US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entury Gothic" pitchFamily="34" charset="0"/>
            </a:endParaRPr>
          </a:p>
          <a:p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3)x</a:t>
            </a:r>
          </a:p>
          <a:p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4)-4ab</a:t>
            </a:r>
          </a:p>
        </p:txBody>
      </p:sp>
    </p:spTree>
    <p:extLst>
      <p:ext uri="{BB962C8B-B14F-4D97-AF65-F5344CB8AC3E}">
        <p14:creationId xmlns:p14="http://schemas.microsoft.com/office/powerpoint/2010/main" xmlns="" val="1630624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152127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История появления многочлена</a:t>
            </a:r>
            <a:b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</a:b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2132856"/>
            <a:ext cx="5472608" cy="350594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Рассматривая </a:t>
            </a:r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разложение многочленов на множители, возникает вопрос: «А как это было у древних?» Ни у древних египтян, ни у древних вавилонян в алгебре не было букв. У древних греков величины обозначались не буквами или числами, а отрезками прямых. Они говорили не «а2», а «квадрат на отрезке», не «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аb</a:t>
            </a:r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», а «прямоугольник, содержащийся между отрезками». Если обратиться к первому дошедшему до нас теоретическому трактату по математике - знаменитым «Началам» древнегреческого математика Евклида, жившего в Александрии в III веке до н.э</a:t>
            </a:r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259228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1869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544616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Свойство многочленов №1</a:t>
            </a:r>
            <a:b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</a:br>
            <a:r>
              <a:rPr lang="ru-RU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Члены многочлена можно менять местами.</a:t>
            </a:r>
            <a:br>
              <a:rPr lang="ru-RU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</a:br>
            <a:r>
              <a:rPr lang="en-US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/>
            </a:r>
            <a:br>
              <a:rPr lang="en-US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</a:br>
            <a:r>
              <a:rPr lang="ru-RU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Например:</a:t>
            </a:r>
            <a:br>
              <a:rPr lang="ru-RU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</a:br>
            <a:r>
              <a:rPr lang="en-US" sz="32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a+b</a:t>
            </a:r>
            <a:r>
              <a:rPr lang="en-US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=</a:t>
            </a:r>
            <a:r>
              <a:rPr lang="en-US" sz="32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entury Gothic" pitchFamily="34" charset="0"/>
              </a:rPr>
              <a:t>b+a</a:t>
            </a:r>
            <a:endParaRPr lang="ru-RU" sz="3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69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Свойство многочленов №2</a:t>
            </a:r>
            <a:br>
              <a:rPr lang="ru-RU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</a:br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К многочлену можно прибавить ноль, и он не меняется.</a:t>
            </a:r>
            <a:b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</a:b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/>
            </a:r>
            <a:b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</a:br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Например:</a:t>
            </a:r>
            <a:b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</a:b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entury Gothic" pitchFamily="34" charset="0"/>
              </a:rPr>
              <a:t>a+0=a</a:t>
            </a:r>
            <a:endParaRPr lang="ru-RU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1170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Свойство многочленов №3</a:t>
            </a:r>
            <a:b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В многочлене можно приводить подобные слагаемые.</a:t>
            </a:r>
            <a:b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</a:br>
            <a:r>
              <a:rPr lang="en-US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US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Например:</a:t>
            </a:r>
            <a:b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</a:br>
            <a:r>
              <a:rPr lang="en-US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a+a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=2a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825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772400" cy="44644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Библиография</a:t>
            </a:r>
            <a:b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</a:b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1.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 http://nachalo4ka.ru/shablonyi/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/>
            </a:r>
            <a:b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</a:b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2.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 http://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www.microarticles.ru/article/storija-pojavlenija-mnogochlena.html</a:t>
            </a:r>
            <a:b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</a:b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3.https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://www.google.ru/search?q=%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D0%B5%D0%B2%D0%BA%D0%BB%D0%B8%D0%B4&amp;newwindow=1&amp;rlz=1C2KPLA_enRU668RU668&amp;biw=1366&amp;bih=667&amp;noj=1&amp;source=lnms&amp;tbm=isch&amp;sa=X&amp;ved=0ahUKEwiL_52uwPfJAhVDEHIKHeLWCEQQ_AUIBygB</a:t>
            </a:r>
            <a:b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</a:b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4.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 Алгебра. 7 класс: учеб. Для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общеобразоват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. Учреждений / A45 [С. М. Никольский, М.К. Потапов, Н.Н. Решетников, А. В.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Шевкин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]. 9-е изд. – М.: Просвещение, 2009. – 272 с.: ил. – страницы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73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,74,75.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6267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203</Words>
  <Application>Microsoft Office PowerPoint</Application>
  <PresentationFormat>Экран (4:3)</PresentationFormat>
  <Paragraphs>20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Многочлен</vt:lpstr>
      <vt:lpstr>Что же такое многочлен? </vt:lpstr>
      <vt:lpstr>Одночлен также является многочленом.  Число нуль называется нулевым многочленом.</vt:lpstr>
      <vt:lpstr>Примеры:</vt:lpstr>
      <vt:lpstr>История появления многочлена </vt:lpstr>
      <vt:lpstr>Свойство многочленов №1 Члены многочлена можно менять местами.  Например: a+b=b+a</vt:lpstr>
      <vt:lpstr>  Свойство многочленов №2 К многочлену можно прибавить ноль, и он не меняется.  Например: a+0=a</vt:lpstr>
      <vt:lpstr>Свойство многочленов №3 В многочлене можно приводить подобные слагаемые.  Например: a+a=2a</vt:lpstr>
      <vt:lpstr>Библиография 1. http://nachalo4ka.ru/shablonyi/ 2. http://www.microarticles.ru/article/storija-pojavlenija-mnogochlena.html 3.https://www.google.ru/search?q=%D0%B5%D0%B2%D0%BA%D0%BB%D0%B8%D0%B4&amp;newwindow=1&amp;rlz=1C2KPLA_enRU668RU668&amp;biw=1366&amp;bih=667&amp;noj=1&amp;source=lnms&amp;tbm=isch&amp;sa=X&amp;ved=0ahUKEwiL_52uwPfJAhVDEHIKHeLWCEQQ_AUIBygB 4. Алгебра. 7 класс: учеб. Для общеобразоват. Учреждений / A45 [С. М. Никольский, М.К. Потапов, Н.Н. Решетников, А. В. Шевкин]. 9-е изд. – М.: Просвещение, 2009. – 272 с.: ил. – страницы 73,74,75.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Lena</cp:lastModifiedBy>
  <cp:revision>10</cp:revision>
  <dcterms:created xsi:type="dcterms:W3CDTF">2015-12-23T16:23:07Z</dcterms:created>
  <dcterms:modified xsi:type="dcterms:W3CDTF">2015-12-27T13:33:22Z</dcterms:modified>
</cp:coreProperties>
</file>