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away.php?utf=1&amp;to=https://ru.m.wikipedia.org/wiki/%D0%A2%D0%B5%D0%BE%D1%80%D0%B5%D0%BC%D0%B0_%D0%9F%D0%B8%D1%84%D0%B0%D0%B3%D0%BE%D1%80%D0%B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206625"/>
            <a:ext cx="8458200" cy="1222375"/>
          </a:xfrm>
        </p:spPr>
        <p:txBody>
          <a:bodyPr/>
          <a:lstStyle/>
          <a:p>
            <a:r>
              <a:rPr lang="ru-RU" dirty="0" smtClean="0"/>
              <a:t>Теорема Пифагора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786322"/>
            <a:ext cx="4166842" cy="17526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Выполнили: </a:t>
            </a:r>
            <a:r>
              <a:rPr lang="ru-RU" sz="1800" dirty="0" err="1" smtClean="0">
                <a:solidFill>
                  <a:schemeClr val="tx1"/>
                </a:solidFill>
              </a:rPr>
              <a:t>Плылова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Елизавета и Щекин </a:t>
            </a:r>
            <a:r>
              <a:rPr lang="ru-RU" sz="1800" dirty="0" smtClean="0">
                <a:solidFill>
                  <a:schemeClr val="tx1"/>
                </a:solidFill>
              </a:rPr>
              <a:t>Давид, ученики </a:t>
            </a:r>
            <a:r>
              <a:rPr lang="ru-RU" sz="1800" dirty="0" smtClean="0">
                <a:solidFill>
                  <a:schemeClr val="tx1"/>
                </a:solidFill>
              </a:rPr>
              <a:t>8 «А» </a:t>
            </a:r>
            <a:r>
              <a:rPr lang="ru-RU" sz="1800" dirty="0" smtClean="0">
                <a:solidFill>
                  <a:schemeClr val="tx1"/>
                </a:solidFill>
              </a:rPr>
              <a:t>класса МБОУ </a:t>
            </a:r>
            <a:r>
              <a:rPr lang="ru-RU" sz="1800" dirty="0" smtClean="0">
                <a:solidFill>
                  <a:schemeClr val="tx1"/>
                </a:solidFill>
              </a:rPr>
              <a:t>СШ №</a:t>
            </a:r>
            <a:r>
              <a:rPr lang="ru-RU" sz="1800" dirty="0" smtClean="0">
                <a:solidFill>
                  <a:schemeClr val="tx1"/>
                </a:solidFill>
              </a:rPr>
              <a:t>1 г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 smtClean="0">
                <a:solidFill>
                  <a:schemeClr val="tx1"/>
                </a:solidFill>
              </a:rPr>
              <a:t>Архангельска, Архангельской области.</a:t>
            </a:r>
          </a:p>
          <a:p>
            <a:pPr algn="l"/>
            <a:r>
              <a:rPr lang="ru-RU" sz="1800" dirty="0" smtClean="0"/>
              <a:t>Руководитель: Куприянович Марина Олеговна, учитель математики высшей квалификационной категории </a:t>
            </a:r>
            <a:r>
              <a:rPr lang="ru-RU" sz="1800" dirty="0" smtClean="0"/>
              <a:t>МБОУ СШ №1 г. Архангельска, Архангельской </a:t>
            </a:r>
            <a:r>
              <a:rPr lang="ru-RU" sz="1800" dirty="0" smtClean="0"/>
              <a:t>области, 2015 г.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97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hlinkClick r:id="rId2"/>
              </a:rPr>
              <a:t>https://ru.m.wikipedia.org/wiki/Теорема_Пифагора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Библиография: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1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Великие открытия Пифагора-математика нашли свое применение в разные времена и по всему миру. В наибольшей степени это касается теоремы Пифагора.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/>
          </a:p>
          <a:p>
            <a:pPr marL="0" indent="0" algn="ctr">
              <a:buNone/>
            </a:pPr>
            <a:r>
              <a:rPr lang="ru-RU" sz="2000" dirty="0" smtClean="0"/>
              <a:t>Например</a:t>
            </a:r>
            <a:r>
              <a:rPr lang="ru-RU" sz="2000" dirty="0"/>
              <a:t>, в Китае особое внимание в этом плане следует обратить на математическую книгу Чу-пей, в которой так сказано об известном </a:t>
            </a:r>
            <a:r>
              <a:rPr lang="ru-RU" sz="2000" dirty="0" err="1"/>
              <a:t>пифагоровом</a:t>
            </a:r>
            <a:r>
              <a:rPr lang="ru-RU" sz="2000" dirty="0"/>
              <a:t> треугольнике, имеющем стороны 3, 4, 5: «Если разложить прямой угол на составные части, тогда соединяющая концы всех его сторон линия, будет 5, тогда как основание будет 3 и высота 4». </a:t>
            </a:r>
          </a:p>
        </p:txBody>
      </p:sp>
    </p:spTree>
    <p:extLst>
      <p:ext uri="{BB962C8B-B14F-4D97-AF65-F5344CB8AC3E}">
        <p14:creationId xmlns:p14="http://schemas.microsoft.com/office/powerpoint/2010/main" xmlns="" val="34440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579296" cy="600032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200" dirty="0"/>
              <a:t>Выдающийся немецкий исследователь истории математики Кантор считает, что равенство Пифагора </a:t>
            </a:r>
            <a:r>
              <a:rPr lang="ru-RU" sz="2200" dirty="0" smtClean="0"/>
              <a:t>3</a:t>
            </a:r>
            <a:r>
              <a:rPr lang="ru-RU" sz="2200" baseline="30000" dirty="0" smtClean="0"/>
              <a:t>2</a:t>
            </a:r>
            <a:r>
              <a:rPr lang="ru-RU" sz="2200" dirty="0" smtClean="0"/>
              <a:t>+4</a:t>
            </a:r>
            <a:r>
              <a:rPr lang="ru-RU" sz="2200" baseline="30000" dirty="0" smtClean="0"/>
              <a:t>2</a:t>
            </a:r>
            <a:r>
              <a:rPr lang="ru-RU" sz="2200" dirty="0" smtClean="0"/>
              <a:t>=25 </a:t>
            </a:r>
            <a:r>
              <a:rPr lang="ru-RU" sz="2200" dirty="0"/>
              <a:t>знали уже в Египте приблизительно в 2300 годах до н. э., в период правления царя </a:t>
            </a:r>
            <a:r>
              <a:rPr lang="ru-RU" sz="2200" dirty="0" err="1"/>
              <a:t>Аменемхета</a:t>
            </a:r>
            <a:r>
              <a:rPr lang="ru-RU" sz="2200" dirty="0"/>
              <a:t> I (в соответствии с папирусом 6619 Берлинского музея). </a:t>
            </a:r>
            <a:endParaRPr lang="ru-RU" sz="2200" dirty="0" smtClean="0"/>
          </a:p>
          <a:p>
            <a:pPr marL="0" indent="0" algn="ctr">
              <a:buNone/>
            </a:pPr>
            <a:endParaRPr lang="ru-RU" sz="2200" dirty="0"/>
          </a:p>
          <a:p>
            <a:pPr marL="0" indent="0" algn="ctr">
              <a:buNone/>
            </a:pPr>
            <a:r>
              <a:rPr lang="ru-RU" sz="2200" dirty="0" smtClean="0"/>
              <a:t>Как </a:t>
            </a:r>
            <a:r>
              <a:rPr lang="ru-RU" sz="2200" dirty="0"/>
              <a:t>считает Кантор, </a:t>
            </a:r>
            <a:r>
              <a:rPr lang="ru-RU" sz="2200" dirty="0" err="1"/>
              <a:t>гарпедонапты</a:t>
            </a:r>
            <a:r>
              <a:rPr lang="ru-RU" sz="2200" dirty="0"/>
              <a:t>, или так называемые «</a:t>
            </a:r>
            <a:r>
              <a:rPr lang="ru-RU" sz="2200" dirty="0" err="1"/>
              <a:t>натягиватели</a:t>
            </a:r>
            <a:r>
              <a:rPr lang="ru-RU" sz="2200" dirty="0"/>
              <a:t> веревок», прямые углы строили с помощью прямоугольных треугольников, стороны которых были - 3, 4, 5. Их способ построения довольно легко воспроизводится. Если взять кусок веревки длиной 12 м, привязать к нему цветные полоски – одну на трехметровом расстоянии от одного конца, а другую в 4 метрах от другого, то прямой угол будет заключен между двумя сторонами - 3 и 4 метра. Можно возразить </a:t>
            </a:r>
            <a:r>
              <a:rPr lang="ru-RU" sz="2200" dirty="0" err="1"/>
              <a:t>гарпедонаптам</a:t>
            </a:r>
            <a:r>
              <a:rPr lang="ru-RU" sz="2200" dirty="0"/>
              <a:t>, что такой способ построения будет лишним, если взять, к примеру, деревянный треугольник, которым пользуются все плотники. Действительно существуют египетские рисунки, например, с изображением столярной мастерской, на которых встречается такой инструмент. Но тем не менее, факт остается фактом и пифагоров треугольник использовался еще в древнем Египте.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915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928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Немногим больше сведений есть о теореме Пифагора, применяемой у вавилонян. В найденном тексте, который относят к временам </a:t>
            </a:r>
            <a:r>
              <a:rPr lang="ru-RU" sz="2000" dirty="0" err="1"/>
              <a:t>Хаммураби</a:t>
            </a:r>
            <a:r>
              <a:rPr lang="ru-RU" sz="2000" dirty="0"/>
              <a:t>, а это 2000 год до н. э., есть приблизительное определение гипотенузы прямоугольного треугольника. Следовательно, это подтверждает, что в </a:t>
            </a:r>
            <a:endParaRPr lang="ru-RU" sz="2000" dirty="0" smtClean="0"/>
          </a:p>
          <a:p>
            <a:pPr marL="0" indent="0" algn="ctr">
              <a:buNone/>
            </a:pPr>
            <a:r>
              <a:rPr lang="ru-RU" sz="2000" dirty="0" err="1" smtClean="0"/>
              <a:t>Двуречье</a:t>
            </a:r>
            <a:r>
              <a:rPr lang="ru-RU" sz="2000" dirty="0" smtClean="0"/>
              <a:t> </a:t>
            </a:r>
            <a:r>
              <a:rPr lang="ru-RU" sz="2000" dirty="0"/>
              <a:t>уже производили вычисления со сторонами прямоугольных треугольников, хотя бы в некоторых случаях</a:t>
            </a:r>
            <a:r>
              <a:rPr lang="ru-RU" sz="2000" dirty="0" smtClean="0"/>
              <a:t>.</a:t>
            </a:r>
          </a:p>
          <a:p>
            <a:pPr marL="0" indent="0" algn="ctr"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  <p:pic>
        <p:nvPicPr>
          <p:cNvPr id="5122" name="Picture 2" descr="G:\пифагор\d43U4BFCNg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36912"/>
            <a:ext cx="3827264" cy="4036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G:\пифагор\rWZfCfzW_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535651"/>
            <a:ext cx="4203508" cy="413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7554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856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У индусов, наряду с вавилонянами и египтянами, геометрия тесно связывалась с культом. Вполне возможно, что теорема Пифагора в Индии была известна уже в 18 веке до н. э.</a:t>
            </a:r>
            <a:br>
              <a:rPr lang="ru-RU" sz="2000" dirty="0"/>
            </a:br>
            <a:r>
              <a:rPr lang="ru-RU" sz="2000" dirty="0"/>
              <a:t>В самом древнем индийском геометрическом сборнике «</a:t>
            </a:r>
            <a:r>
              <a:rPr lang="ru-RU" sz="2000" dirty="0" err="1"/>
              <a:t>Сульвасутра</a:t>
            </a:r>
            <a:r>
              <a:rPr lang="ru-RU" sz="2000" dirty="0"/>
              <a:t>» («Правила веревки», 600 год до н.э.), представляющем собой своеобразную инструкцию по сооружению алтарей в храмах, даются правила построения прямых углов при помощи веревки с узлами, расстояния между которыми равны 15, 36 и 39 </a:t>
            </a:r>
            <a:r>
              <a:rPr lang="ru-RU" sz="2000" dirty="0" err="1"/>
              <a:t>падас</a:t>
            </a:r>
            <a:r>
              <a:rPr lang="ru-RU" sz="2000" dirty="0"/>
              <a:t> (мера длины). Алтари по священному предписанию должны иметь строгую геометрическую форму, ориентированную относительно четырех сторон горизонта.</a:t>
            </a:r>
          </a:p>
          <a:p>
            <a:endParaRPr lang="ru-RU" dirty="0"/>
          </a:p>
        </p:txBody>
      </p:sp>
      <p:pic>
        <p:nvPicPr>
          <p:cNvPr id="4098" name="Picture 2" descr="G:\пифагор\9HRNADDOT1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066270"/>
            <a:ext cx="3559944" cy="262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487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507288" cy="5928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/>
              <a:t>Как свидетельствуют летописи, в Древнем Китае уже около 2200 года до н.э. для треугольника со сторонами 3, 4, 5 было найдено правило «</a:t>
            </a:r>
            <a:r>
              <a:rPr lang="ru-RU" sz="2000" dirty="0" err="1"/>
              <a:t>гоу-гу</a:t>
            </a:r>
            <a:r>
              <a:rPr lang="ru-RU" sz="2000" dirty="0"/>
              <a:t>», с помощью которого можно было по известным гипотенузе и одному из катетов находить другой неизвестный катет, а также гипотенузу, если известны оба катета.</a:t>
            </a:r>
          </a:p>
        </p:txBody>
      </p:sp>
      <p:pic>
        <p:nvPicPr>
          <p:cNvPr id="3074" name="Picture 2" descr="G:\пифагор\1lN3ue5-Y0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132856"/>
            <a:ext cx="3542221" cy="448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79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9283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600" i="1" dirty="0"/>
              <a:t>Теорему можно сформулировать и по-другому: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Если дан нам треугольник 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И притом с прямым углом,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То квадрат гипотенузы 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Мы всегда легко найдем: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Катеты в квадрат возводим,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Сумму степеней находим — 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И таким простым путем </a:t>
            </a:r>
            <a:br>
              <a:rPr lang="ru-RU" i="1" dirty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К результату мы придем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546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856312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Математик </a:t>
            </a:r>
            <a:r>
              <a:rPr lang="ru-RU" dirty="0"/>
              <a:t>Ван-дер-</a:t>
            </a:r>
            <a:r>
              <a:rPr lang="ru-RU" dirty="0" err="1"/>
              <a:t>Варден</a:t>
            </a:r>
            <a:r>
              <a:rPr lang="ru-RU" dirty="0"/>
              <a:t> из Голландии, с одной стороны, используя сегодняшний уровень знаний о вавилонской и египетской математике, и с другой, основываясь на тщательном изучении греческих источников, пришел к таким выводам: «Заслуга первых греческих математиков: Фалеса, Пифагора и пифагорейцев – не открытие математики, а ее обоснование и систематизация. Основанные на расплывчатых представлениях вычислительные рецепты они смогли превратить в точную науку».</a:t>
            </a:r>
          </a:p>
        </p:txBody>
      </p:sp>
    </p:spTree>
    <p:extLst>
      <p:ext uri="{BB962C8B-B14F-4D97-AF65-F5344CB8AC3E}">
        <p14:creationId xmlns:p14="http://schemas.microsoft.com/office/powerpoint/2010/main" xmlns="" val="207622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88491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Перечень математиков», который предположительно составил </a:t>
            </a:r>
            <a:r>
              <a:rPr lang="ru-RU" dirty="0" err="1"/>
              <a:t>Евдем</a:t>
            </a:r>
            <a:r>
              <a:rPr lang="ru-RU" dirty="0"/>
              <a:t>, говорит о Пифагоре так: «Как сообщают, занятие данной отраслью знания (геометрией) Пифагор превратил в настоящую науку, проанализировав ее основы с высочайшей точки зрения и исследовав ее теории более умственным и менее материальным образом».</a:t>
            </a:r>
          </a:p>
          <a:p>
            <a:endParaRPr lang="ru-RU" dirty="0"/>
          </a:p>
        </p:txBody>
      </p:sp>
      <p:pic>
        <p:nvPicPr>
          <p:cNvPr id="2050" name="Picture 2" descr="G:\пифагор\ImQYDXvRZ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37169"/>
            <a:ext cx="2999654" cy="351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5895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103</TotalTime>
  <Words>536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Теорема Пифагора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Библиография: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Пифагора</dc:title>
  <dc:creator>Галя</dc:creator>
  <cp:lastModifiedBy>Lena</cp:lastModifiedBy>
  <cp:revision>6</cp:revision>
  <dcterms:created xsi:type="dcterms:W3CDTF">2015-12-25T19:07:37Z</dcterms:created>
  <dcterms:modified xsi:type="dcterms:W3CDTF">2015-12-27T14:07:46Z</dcterms:modified>
</cp:coreProperties>
</file>