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chool.xvatit.com/index.php?title=&#1058;&#1077;&#1086;&#1088;&#1077;&#1084;&#1072;_&#1055;&#1080;&#1092;&#1072;&#1075;&#1086;&#1088;&#1072;._&#1055;&#1086;&#1083;&#1085;&#1099;&#1077;_&#1091;&#1088;&#1086;&#1082;&#1080;" TargetMode="External"/><Relationship Id="rId2" Type="http://schemas.openxmlformats.org/officeDocument/2006/relationships/hyperlink" Target="http://www.zaitseva-irina.ru/archiv/pifagor.pdf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yaklass.ru/p/geometria/8-klass/ploshchadi-figur-9235/teorema-pifagora-9225/re-c8adcccc-87a7-47f4-ae00-4d42ac40b98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600200"/>
            <a:ext cx="8029604" cy="1780108"/>
          </a:xfrm>
        </p:spPr>
        <p:txBody>
          <a:bodyPr>
            <a:normAutofit/>
          </a:bodyPr>
          <a:lstStyle/>
          <a:p>
            <a:r>
              <a:rPr lang="ru-RU" sz="8000" dirty="0" smtClean="0"/>
              <a:t>Пифагор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dirty="0" smtClean="0"/>
          </a:p>
        </p:txBody>
      </p:sp>
      <p:pic>
        <p:nvPicPr>
          <p:cNvPr id="1026" name="Picture 2" descr="http://dxmbkxacdb7tv.cloudfront.net/a29f50df-e138-490b-a45b-d725a988efc0/Pitagor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92696"/>
            <a:ext cx="15621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429124" y="5257562"/>
            <a:ext cx="439134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Работу </a:t>
            </a:r>
            <a:r>
              <a:rPr lang="ru-RU" sz="1400" dirty="0" smtClean="0"/>
              <a:t>выполнил</a:t>
            </a:r>
            <a:r>
              <a:rPr lang="ru-RU" sz="1400" dirty="0" smtClean="0"/>
              <a:t>:  Дружинин </a:t>
            </a:r>
            <a:r>
              <a:rPr lang="ru-RU" sz="1400" dirty="0" smtClean="0"/>
              <a:t>Дмитрий, </a:t>
            </a:r>
            <a:r>
              <a:rPr lang="ru-RU" sz="1400" dirty="0" smtClean="0"/>
              <a:t>ученик </a:t>
            </a:r>
            <a:r>
              <a:rPr lang="ru-RU" sz="1400" dirty="0" smtClean="0"/>
              <a:t>8 А </a:t>
            </a:r>
            <a:r>
              <a:rPr lang="ru-RU" sz="1400" dirty="0" smtClean="0"/>
              <a:t>класса МБОУ СШ №1 г. Архангельск, Архангельской области.</a:t>
            </a:r>
          </a:p>
          <a:p>
            <a:r>
              <a:rPr lang="ru-RU" sz="1400" dirty="0" smtClean="0"/>
              <a:t>Руководитель: Куприянович Марина Олеговна, учитель математики высшей квалификационной категории </a:t>
            </a:r>
            <a:r>
              <a:rPr lang="ru-RU" sz="1400" dirty="0" smtClean="0"/>
              <a:t>МБОУ СШ №1 г. Архангельск, Архангельской </a:t>
            </a:r>
            <a:r>
              <a:rPr lang="ru-RU" sz="1400" dirty="0" smtClean="0"/>
              <a:t>области, 2015 год.</a:t>
            </a:r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2428860" y="3500438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Древнегреческий ученый (</a:t>
            </a:r>
            <a:r>
              <a:rPr lang="en-US" dirty="0" smtClean="0"/>
              <a:t>VI</a:t>
            </a:r>
            <a:r>
              <a:rPr lang="ru-RU" dirty="0" smtClean="0"/>
              <a:t> в. до н.э.)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4691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>
            <a:noAutofit/>
          </a:bodyPr>
          <a:lstStyle/>
          <a:p>
            <a:pPr algn="just"/>
            <a:r>
              <a:rPr lang="ru-RU" sz="2800" dirty="0"/>
              <a:t> </a:t>
            </a:r>
            <a:r>
              <a:rPr lang="ru-RU" sz="2400" dirty="0"/>
              <a:t>Пифагор не оставил никаких сочинений о своей биографии, поэтому все сведения об этом великом философе и знаменитом математике мы можем узнать только благодаря воспоминаниям его последователей, да и то не всегда справедливых. Поэтому об этом человеке ходит много легенд. Но правда заключается в том, что Пифагор был великим эллинским мудрецом, философом и талантливым математиком.</a:t>
            </a:r>
          </a:p>
          <a:p>
            <a:pPr algn="just"/>
            <a:r>
              <a:rPr lang="ru-RU" sz="2400" dirty="0"/>
              <a:t>По недостоверным сведениям, великий мудрец и гениальный ученый Пифагор родился в далеко не бедной семье, на острове Самосее, приблизительно в 570 году до н.э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БИОГРАФИЯ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4982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9" y="1916832"/>
            <a:ext cx="8640960" cy="420933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Пифагорейцами было сделано много важных открытий в арифметике и геометрии, в том числе: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1. теорема </a:t>
            </a:r>
            <a:r>
              <a:rPr lang="ru-RU" dirty="0"/>
              <a:t>о сумме внутренних углов треугольника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2. построение </a:t>
            </a:r>
            <a:r>
              <a:rPr lang="ru-RU" dirty="0"/>
              <a:t>правильных многоугольников и деление плоскости на </a:t>
            </a:r>
            <a:r>
              <a:rPr lang="ru-RU" dirty="0" smtClean="0"/>
              <a:t>некоторые </a:t>
            </a:r>
            <a:r>
              <a:rPr lang="ru-RU" dirty="0"/>
              <a:t>из них;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3. </a:t>
            </a:r>
            <a:r>
              <a:rPr lang="ru-RU" dirty="0"/>
              <a:t>геометрические способы решения квадратных уравнений;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4. деление </a:t>
            </a:r>
            <a:r>
              <a:rPr lang="ru-RU" dirty="0"/>
              <a:t>чисел на чётные и нечётные, простые и составные; введение </a:t>
            </a:r>
            <a:r>
              <a:rPr lang="ru-RU" dirty="0" smtClean="0"/>
              <a:t>фигурных</a:t>
            </a:r>
            <a:r>
              <a:rPr lang="ru-RU" dirty="0"/>
              <a:t>, совершенных и дружественных чисел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5. </a:t>
            </a:r>
            <a:r>
              <a:rPr lang="ru-RU" dirty="0"/>
              <a:t>доказательство того, что 2 не является рациональным числом;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6. </a:t>
            </a:r>
            <a:r>
              <a:rPr lang="ru-RU" dirty="0"/>
              <a:t>создание математической теории музыки и учения об арифметических, геометрических и гармонических пропорциях и многое другое.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Около сорока лет учёный посвятил созданной им школе </a:t>
            </a:r>
          </a:p>
        </p:txBody>
      </p:sp>
    </p:spTree>
    <p:extLst>
      <p:ext uri="{BB962C8B-B14F-4D97-AF65-F5344CB8AC3E}">
        <p14:creationId xmlns:p14="http://schemas.microsoft.com/office/powerpoint/2010/main" xmlns="" val="410390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Как математик Пифагор достиг больших успехов</a:t>
            </a:r>
            <a:r>
              <a:rPr lang="ru-RU" dirty="0" smtClean="0"/>
              <a:t>. Одна </a:t>
            </a:r>
            <a:r>
              <a:rPr lang="ru-RU" dirty="0"/>
              <a:t>из самых известных геометрических теорем —</a:t>
            </a:r>
            <a:r>
              <a:rPr lang="ru-RU" b="1" dirty="0"/>
              <a:t>теорема Пифагора</a:t>
            </a:r>
            <a:r>
              <a:rPr lang="ru-RU" dirty="0"/>
              <a:t>, ему приписывают открытие и доказательство теоремы, создание таблицы Пифагора.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ТЕОРЕМА ПИФАГОРА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6354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ru-RU" dirty="0"/>
              <a:t>В наше время теорема звучит так</a:t>
            </a:r>
          </a:p>
        </p:txBody>
      </p:sp>
      <p:sp>
        <p:nvSpPr>
          <p:cNvPr id="5" name="Заголовок 2"/>
          <p:cNvSpPr>
            <a:spLocks noGrp="1"/>
          </p:cNvSpPr>
          <p:nvPr>
            <p:ph idx="1"/>
          </p:nvPr>
        </p:nvSpPr>
        <p:spPr>
          <a:xfrm>
            <a:off x="872067" y="980728"/>
            <a:ext cx="7408333" cy="5145435"/>
          </a:xfrm>
        </p:spPr>
        <p:txBody>
          <a:bodyPr>
            <a:normAutofit fontScale="97500"/>
          </a:bodyPr>
          <a:lstStyle/>
          <a:p>
            <a:pPr marL="0" indent="0" algn="ctr">
              <a:buNone/>
            </a:pPr>
            <a:r>
              <a:rPr lang="ru-RU" sz="2900" dirty="0">
                <a:solidFill>
                  <a:schemeClr val="tx1"/>
                </a:solidFill>
              </a:rPr>
              <a:t>В прямоугольном треугольнике квадрат гипотенузы равен сумме квадратов катетов</a:t>
            </a:r>
            <a:r>
              <a:rPr lang="ru-RU" sz="2900" dirty="0"/>
              <a:t> </a:t>
            </a:r>
            <a:endParaRPr lang="ru-RU" sz="2900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052" name="Picture 4" descr="пифаго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564904"/>
            <a:ext cx="4762500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2687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856357"/>
            <a:ext cx="669674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/>
              <a:t>Теорема Пифагора запомнилась каждому школьнику не только высказыванием: «пифагоровы штаны на все стороны равны», а своей простотой и значимостью. И на первый взгляд эта теорема хотя и кажется простой, но имеет большое значение, так как в геометрии она применяется фактически на каждом шагу.</a:t>
            </a:r>
          </a:p>
          <a:p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pic>
        <p:nvPicPr>
          <p:cNvPr id="3074" name="Picture 2" descr="http://dxmbkxacdb7tv.cloudfront.net/fbd9f092-48ec-4d11-8bf7-b40162203ae0/Pitagors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429000"/>
            <a:ext cx="2752725" cy="3190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7473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772400" cy="1062616"/>
          </a:xfrm>
        </p:spPr>
        <p:txBody>
          <a:bodyPr/>
          <a:lstStyle/>
          <a:p>
            <a:r>
              <a:rPr lang="ru-RU" dirty="0" smtClean="0"/>
              <a:t>БИБЛИОГРАФИЯ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2060848"/>
            <a:ext cx="7560840" cy="381642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sz="4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2"/>
              </a:rPr>
              <a:t>1. </a:t>
            </a:r>
            <a:r>
              <a:rPr lang="en-US" sz="4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2"/>
              </a:rPr>
              <a:t>http</a:t>
            </a:r>
            <a:r>
              <a:rPr lang="en-US" sz="4200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2"/>
              </a:rPr>
              <a:t>://</a:t>
            </a:r>
            <a:r>
              <a:rPr lang="en-US" sz="4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2"/>
              </a:rPr>
              <a:t>www.zaitseva-irina.ru/archiv/pifagor.pdf</a:t>
            </a:r>
            <a:endParaRPr lang="ru-RU" sz="4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sz="4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/>
              </a:rPr>
              <a:t>2.</a:t>
            </a:r>
            <a:r>
              <a:rPr lang="en-US" sz="4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/>
              </a:rPr>
              <a:t>http</a:t>
            </a:r>
            <a:r>
              <a:rPr lang="en-US" sz="4200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/>
              </a:rPr>
              <a:t>://school.xvatit.com/index.php?title=</a:t>
            </a:r>
            <a:r>
              <a:rPr lang="ru-RU" sz="4200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/>
              </a:rPr>
              <a:t>Теорема_Пифагора._</a:t>
            </a:r>
            <a:r>
              <a:rPr lang="ru-RU" sz="4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/>
              </a:rPr>
              <a:t>Полные_уроки</a:t>
            </a:r>
            <a:endParaRPr lang="ru-RU" sz="4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sz="4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4"/>
              </a:rPr>
              <a:t>3.</a:t>
            </a:r>
            <a:r>
              <a:rPr lang="en-US" sz="4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4"/>
              </a:rPr>
              <a:t>http</a:t>
            </a:r>
            <a:r>
              <a:rPr lang="en-US" sz="4200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4"/>
              </a:rPr>
              <a:t>://</a:t>
            </a:r>
            <a:r>
              <a:rPr lang="en-US" sz="4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4"/>
              </a:rPr>
              <a:t>www.yaklass.ru/p/geometria/8-klass/ploshchadi-figur-9235/teorema-pifagora-9225/re-c8adcccc-87a7-47f4-ae00-4d42ac40b985</a:t>
            </a:r>
            <a:endParaRPr lang="ru-RU" sz="4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3443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64</TotalTime>
  <Words>259</Words>
  <Application>Microsoft Office PowerPoint</Application>
  <PresentationFormat>Экран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Пифагор</vt:lpstr>
      <vt:lpstr>БИОГРАФИЯ</vt:lpstr>
      <vt:lpstr>Около сорока лет учёный посвятил созданной им школе </vt:lpstr>
      <vt:lpstr>ТЕОРЕМА ПИФАГОРА</vt:lpstr>
      <vt:lpstr>В наше время теорема звучит так</vt:lpstr>
      <vt:lpstr>Слайд 6</vt:lpstr>
      <vt:lpstr>БИБЛИОГРАФИЯ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Пифагор</dc:title>
  <dc:creator>Дом</dc:creator>
  <cp:lastModifiedBy>Lena</cp:lastModifiedBy>
  <cp:revision>9</cp:revision>
  <dcterms:created xsi:type="dcterms:W3CDTF">2015-12-24T19:06:31Z</dcterms:created>
  <dcterms:modified xsi:type="dcterms:W3CDTF">2015-12-27T14:17:01Z</dcterms:modified>
</cp:coreProperties>
</file>