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6" r:id="rId9"/>
    <p:sldId id="264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380D-6B48-4F7C-BBBC-C2642FD4D2F2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9AD0-E294-47BD-901B-A266FB718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961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380D-6B48-4F7C-BBBC-C2642FD4D2F2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9AD0-E294-47BD-901B-A266FB718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69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380D-6B48-4F7C-BBBC-C2642FD4D2F2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9AD0-E294-47BD-901B-A266FB718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3523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380D-6B48-4F7C-BBBC-C2642FD4D2F2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9AD0-E294-47BD-901B-A266FB718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4862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380D-6B48-4F7C-BBBC-C2642FD4D2F2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9AD0-E294-47BD-901B-A266FB718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2051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380D-6B48-4F7C-BBBC-C2642FD4D2F2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9AD0-E294-47BD-901B-A266FB718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1409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380D-6B48-4F7C-BBBC-C2642FD4D2F2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9AD0-E294-47BD-901B-A266FB718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0923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380D-6B48-4F7C-BBBC-C2642FD4D2F2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9AD0-E294-47BD-901B-A266FB718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8748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380D-6B48-4F7C-BBBC-C2642FD4D2F2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9AD0-E294-47BD-901B-A266FB718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741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380D-6B48-4F7C-BBBC-C2642FD4D2F2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CDD9AD0-E294-47BD-901B-A266FB718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499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380D-6B48-4F7C-BBBC-C2642FD4D2F2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9AD0-E294-47BD-901B-A266FB718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4827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380D-6B48-4F7C-BBBC-C2642FD4D2F2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9AD0-E294-47BD-901B-A266FB718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861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380D-6B48-4F7C-BBBC-C2642FD4D2F2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9AD0-E294-47BD-901B-A266FB718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363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380D-6B48-4F7C-BBBC-C2642FD4D2F2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9AD0-E294-47BD-901B-A266FB718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848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380D-6B48-4F7C-BBBC-C2642FD4D2F2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9AD0-E294-47BD-901B-A266FB718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12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380D-6B48-4F7C-BBBC-C2642FD4D2F2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9AD0-E294-47BD-901B-A266FB718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389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380D-6B48-4F7C-BBBC-C2642FD4D2F2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9AD0-E294-47BD-901B-A266FB718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242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5B380D-6B48-4F7C-BBBC-C2642FD4D2F2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DD9AD0-E294-47BD-901B-A266FB718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273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62;&#1077;&#1085;&#1090;&#1088;&#1072;&#1083;&#1100;&#1085;&#1072;&#1103;_&#1089;&#1080;&#1084;&#1084;&#1077;&#1090;&#1088;&#1080;&#1103;" TargetMode="External"/><Relationship Id="rId2" Type="http://schemas.openxmlformats.org/officeDocument/2006/relationships/hyperlink" Target="http://festival.1september.ru/articles/522157/img4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900igr.net/fotografii/geometrija/Vidy-simmetrii/009-TSentralnaja-simmetrija.html" TargetMode="External"/><Relationship Id="rId5" Type="http://schemas.openxmlformats.org/officeDocument/2006/relationships/hyperlink" Target="http://all-pix.com/centralnaya-simmetriya-v-prirode" TargetMode="External"/><Relationship Id="rId4" Type="http://schemas.openxmlformats.org/officeDocument/2006/relationships/hyperlink" Target="http://www.milogiya2007.ru/simmetr01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7563" y="1011934"/>
            <a:ext cx="7576457" cy="16243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Центральная симметрия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73932" y="4370120"/>
            <a:ext cx="5518068" cy="1555667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/>
              <a:t>Авторы материала: Маклаков Николай, Морозов Валерий, ученики 10а класса МБОУ СШ № 1,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/>
              <a:t>г. Архангельск, Архангельской области.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/>
              <a:t>Руководитель: Куприянович Марина Олеговна, учитель математики высшей квалификационной категории МБОУ СШ № 1, г. Архангельск, Архангельская область.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93278" y="6341423"/>
            <a:ext cx="2503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г. Архангельск, 2015г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38562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5143" y="368135"/>
            <a:ext cx="10018713" cy="1752599"/>
          </a:xfrm>
        </p:spPr>
        <p:txBody>
          <a:bodyPr/>
          <a:lstStyle/>
          <a:p>
            <a:r>
              <a:rPr lang="ru-RU" dirty="0" smtClean="0"/>
              <a:t>Библиография: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8071" y="1811975"/>
            <a:ext cx="10018713" cy="31242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>
                <a:hlinkClick r:id="rId2"/>
              </a:rPr>
              <a:t>https://www.google.ru/</a:t>
            </a:r>
            <a:r>
              <a:rPr lang="ru-RU" sz="3200" dirty="0" smtClean="0">
                <a:hlinkClick r:id="rId2"/>
              </a:rPr>
              <a:t/>
            </a:r>
            <a:br>
              <a:rPr lang="ru-RU" sz="3200" dirty="0" smtClean="0">
                <a:hlinkClick r:id="rId2"/>
              </a:rPr>
            </a:br>
            <a:r>
              <a:rPr lang="en-US" sz="3200" dirty="0" smtClean="0">
                <a:hlinkClick r:id="rId2"/>
              </a:rPr>
              <a:t>http</a:t>
            </a:r>
            <a:r>
              <a:rPr lang="en-US" sz="3200" dirty="0">
                <a:hlinkClick r:id="rId2"/>
              </a:rPr>
              <a:t>://</a:t>
            </a:r>
            <a:r>
              <a:rPr lang="en-US" sz="3200" dirty="0" smtClean="0">
                <a:hlinkClick r:id="rId2"/>
              </a:rPr>
              <a:t>festival.1september.ru/articles/522157/img4.gif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>
                <a:hlinkClick r:id="rId3"/>
              </a:rPr>
              <a:t>https://ru.wikipedia.org/wiki/</a:t>
            </a:r>
            <a:r>
              <a:rPr lang="ru-RU" sz="3200" dirty="0" err="1" smtClean="0">
                <a:hlinkClick r:id="rId3"/>
              </a:rPr>
              <a:t>Центральная_симметрия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>
                <a:hlinkClick r:id="rId4"/>
              </a:rPr>
              <a:t>http://</a:t>
            </a:r>
            <a:r>
              <a:rPr lang="en-US" sz="3200" dirty="0" smtClean="0">
                <a:hlinkClick r:id="rId4"/>
              </a:rPr>
              <a:t>www.milogiya2007.ru/simmetr01.htm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>
                <a:hlinkClick r:id="rId5"/>
              </a:rPr>
              <a:t>http://</a:t>
            </a:r>
            <a:r>
              <a:rPr lang="en-US" sz="3200" dirty="0" smtClean="0">
                <a:hlinkClick r:id="rId5"/>
              </a:rPr>
              <a:t>all-pix.com/centralnaya-simmetriya-v-prirode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>
                <a:hlinkClick r:id="rId6"/>
              </a:rPr>
              <a:t>http://</a:t>
            </a:r>
            <a:r>
              <a:rPr lang="en-US" sz="3200" dirty="0" smtClean="0">
                <a:hlinkClick r:id="rId6"/>
              </a:rPr>
              <a:t>900igr.net/fotografii/geometrija/Vidy-simmetrii/009-TSentralnaja-simmetrija.html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endParaRPr lang="ru-RU" sz="1100" dirty="0"/>
          </a:p>
        </p:txBody>
      </p:sp>
    </p:spTree>
    <p:extLst>
      <p:ext uri="{BB962C8B-B14F-4D97-AF65-F5344CB8AC3E}">
        <p14:creationId xmlns="" xmlns:p14="http://schemas.microsoft.com/office/powerpoint/2010/main" val="1395635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03273" y="650174"/>
            <a:ext cx="13134213" cy="1752599"/>
          </a:xfrm>
        </p:spPr>
        <p:txBody>
          <a:bodyPr/>
          <a:lstStyle/>
          <a:p>
            <a:r>
              <a:rPr lang="ru-RU" dirty="0" smtClean="0"/>
              <a:t>Определение: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9307" y="2251362"/>
            <a:ext cx="10557270" cy="3124201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/>
              <a:t>Центральной симметрией</a:t>
            </a:r>
            <a:r>
              <a:rPr lang="ru-RU" sz="3600" dirty="0" smtClean="0"/>
              <a:t> </a:t>
            </a:r>
            <a:r>
              <a:rPr lang="ru-RU" sz="3600" dirty="0"/>
              <a:t>относительно точки </a:t>
            </a:r>
            <a:r>
              <a:rPr lang="ru-RU" sz="3600" i="1" dirty="0"/>
              <a:t>A</a:t>
            </a:r>
            <a:r>
              <a:rPr lang="ru-RU" sz="3600" dirty="0"/>
              <a:t> </a:t>
            </a:r>
            <a:r>
              <a:rPr lang="ru-RU" sz="3600" dirty="0" smtClean="0"/>
              <a:t>называют преобразование</a:t>
            </a:r>
            <a:r>
              <a:rPr lang="ru-RU" sz="3600" dirty="0"/>
              <a:t> пространства, переводящее точку </a:t>
            </a:r>
            <a:r>
              <a:rPr lang="ru-RU" sz="3600" i="1" dirty="0"/>
              <a:t>X</a:t>
            </a:r>
            <a:r>
              <a:rPr lang="ru-RU" sz="3600" dirty="0"/>
              <a:t> в такую точку </a:t>
            </a:r>
            <a:r>
              <a:rPr lang="ru-RU" sz="3600" i="1" dirty="0" smtClean="0"/>
              <a:t>X1</a:t>
            </a:r>
            <a:r>
              <a:rPr lang="ru-RU" sz="3600" dirty="0" smtClean="0"/>
              <a:t>, </a:t>
            </a:r>
            <a:r>
              <a:rPr lang="ru-RU" sz="3600" dirty="0"/>
              <a:t>что </a:t>
            </a:r>
            <a:r>
              <a:rPr lang="ru-RU" sz="3600" i="1" dirty="0"/>
              <a:t>A</a:t>
            </a:r>
            <a:r>
              <a:rPr lang="ru-RU" sz="3600" dirty="0"/>
              <a:t> — середина отрезка </a:t>
            </a:r>
            <a:r>
              <a:rPr lang="ru-RU" sz="3600" i="1" dirty="0" smtClean="0"/>
              <a:t>XX1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742300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5049" y="1080655"/>
            <a:ext cx="9037122" cy="5274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66687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60125" y="0"/>
            <a:ext cx="11151034" cy="1223157"/>
          </a:xfrm>
        </p:spPr>
        <p:txBody>
          <a:bodyPr/>
          <a:lstStyle/>
          <a:p>
            <a:r>
              <a:rPr lang="ru-RU" dirty="0" smtClean="0"/>
              <a:t>Историческая справка: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1811" y="2108859"/>
            <a:ext cx="10462267" cy="31242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/>
              <a:t>Пристальное внимание уделяли симметрии </a:t>
            </a:r>
            <a:r>
              <a:rPr lang="ru-RU" dirty="0">
                <a:solidFill>
                  <a:srgbClr val="FF0000"/>
                </a:solidFill>
              </a:rPr>
              <a:t>Пифагор</a:t>
            </a:r>
            <a:r>
              <a:rPr lang="ru-RU" dirty="0"/>
              <a:t> и его ученики. Исходя из учения о </a:t>
            </a:r>
            <a:r>
              <a:rPr lang="ru-RU" dirty="0" smtClean="0"/>
              <a:t>числе, </a:t>
            </a:r>
            <a:r>
              <a:rPr lang="ru-RU" dirty="0"/>
              <a:t>пифагорейцы дали первую математическую </a:t>
            </a:r>
            <a:r>
              <a:rPr lang="ru-RU" dirty="0">
                <a:solidFill>
                  <a:srgbClr val="FF0000"/>
                </a:solidFill>
              </a:rPr>
              <a:t>трактовку гармонии, симметрии</a:t>
            </a:r>
            <a:r>
              <a:rPr lang="ru-RU" dirty="0"/>
              <a:t>, которая не потеряла своего значения и в наши дни. Взгляды Пифагора и его школы получили дальнейшее развитие в </a:t>
            </a:r>
            <a:r>
              <a:rPr lang="ru-RU" dirty="0">
                <a:solidFill>
                  <a:srgbClr val="FF0000"/>
                </a:solidFill>
              </a:rPr>
              <a:t>платоновском учении о познании</a:t>
            </a:r>
            <a:r>
              <a:rPr lang="ru-RU" dirty="0"/>
              <a:t>. Особый интерес представляют взгляды Платона на строение мира, который, по его утверждению, состоит из правильных многоугольников, обладающих идеальной симметрией. Для Платона характерно соединение учения об идеях с пифагорейским учением о числе. Среди более поздних естествоиспытателей и философов, занимавшихся разработкой категории симметрии, следует назвать </a:t>
            </a:r>
            <a:r>
              <a:rPr lang="ru-RU" dirty="0">
                <a:solidFill>
                  <a:srgbClr val="FF0000"/>
                </a:solidFill>
              </a:rPr>
              <a:t>Р. Декарта и Г. Спенсера</a:t>
            </a:r>
            <a:r>
              <a:rPr lang="ru-RU" dirty="0"/>
              <a:t>. Так, по Декарту, Б</a:t>
            </a:r>
            <a:r>
              <a:rPr lang="ru-RU" dirty="0" smtClean="0"/>
              <a:t>ог</a:t>
            </a:r>
            <a:r>
              <a:rPr lang="ru-RU" dirty="0"/>
              <a:t>, создав асимметричные тела, придал им „естественное“ круговое движение, в результате которого они совершенствовались в тела симметричные.</a:t>
            </a:r>
          </a:p>
        </p:txBody>
      </p:sp>
    </p:spTree>
    <p:extLst>
      <p:ext uri="{BB962C8B-B14F-4D97-AF65-F5344CB8AC3E}">
        <p14:creationId xmlns="" xmlns:p14="http://schemas.microsoft.com/office/powerpoint/2010/main" val="12122020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154" y="356260"/>
            <a:ext cx="10018713" cy="2215737"/>
          </a:xfrm>
        </p:spPr>
        <p:txBody>
          <a:bodyPr/>
          <a:lstStyle/>
          <a:p>
            <a:r>
              <a:rPr lang="ru-RU" dirty="0" smtClean="0"/>
              <a:t>Центральная симметрия в жизни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1299" y="2168729"/>
            <a:ext cx="10129652" cy="22963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/>
              <a:t>Центральная симметрия очень часто встречается в природе. Симметрию имеют цветки, животные, люди, насекомые, морские звезды и т.д. Также симметрией обладают снежинки.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6055973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812" y="0"/>
            <a:ext cx="10018713" cy="988621"/>
          </a:xfrm>
        </p:spPr>
        <p:txBody>
          <a:bodyPr/>
          <a:lstStyle/>
          <a:p>
            <a:r>
              <a:rPr lang="ru-RU" dirty="0" smtClean="0"/>
              <a:t>Центральная симметрия в природе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6551" y="831828"/>
            <a:ext cx="4259577" cy="28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6922" y="818409"/>
            <a:ext cx="4295593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38031" y="3812967"/>
            <a:ext cx="4315939" cy="288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3033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051" y="0"/>
            <a:ext cx="10018713" cy="1389414"/>
          </a:xfrm>
        </p:spPr>
        <p:txBody>
          <a:bodyPr/>
          <a:lstStyle/>
          <a:p>
            <a:r>
              <a:rPr lang="ru-RU" dirty="0" smtClean="0"/>
              <a:t>Симметрия в архитектуре</a:t>
            </a:r>
            <a:endParaRPr lang="ru-RU" dirty="0"/>
          </a:p>
        </p:txBody>
      </p:sp>
      <p:pic>
        <p:nvPicPr>
          <p:cNvPr id="4098" name="Picture 2" descr="http://www.broslavets.ru/blog/wp-content/3832834_large-3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6000" y="1413164"/>
            <a:ext cx="6480000" cy="43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923" y="317665"/>
            <a:ext cx="10018713" cy="1119249"/>
          </a:xfrm>
        </p:spPr>
        <p:txBody>
          <a:bodyPr/>
          <a:lstStyle/>
          <a:p>
            <a:r>
              <a:rPr lang="ru-RU" dirty="0" smtClean="0"/>
              <a:t>Симметрия в живописи</a:t>
            </a:r>
            <a:endParaRPr lang="ru-RU" dirty="0"/>
          </a:p>
        </p:txBody>
      </p:sp>
      <p:pic>
        <p:nvPicPr>
          <p:cNvPr id="2051" name="Picture 3" descr="C:\Users\Lena\Desktop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5146" y="1751702"/>
            <a:ext cx="4361708" cy="4341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071" y="391886"/>
            <a:ext cx="10018713" cy="1752599"/>
          </a:xfrm>
        </p:spPr>
        <p:txBody>
          <a:bodyPr/>
          <a:lstStyle/>
          <a:p>
            <a:r>
              <a:rPr lang="ru-RU" dirty="0" smtClean="0"/>
              <a:t>Пример отображения предмета при помощи центральной симметрии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5331" y="2422072"/>
            <a:ext cx="4104270" cy="40253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6228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120</TotalTime>
  <Words>124</Words>
  <Application>Microsoft Office PowerPoint</Application>
  <PresentationFormat>Произвольный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Параллакс</vt:lpstr>
      <vt:lpstr>Центральная симметрия</vt:lpstr>
      <vt:lpstr>Определение:</vt:lpstr>
      <vt:lpstr>Слайд 3</vt:lpstr>
      <vt:lpstr>Историческая справка:</vt:lpstr>
      <vt:lpstr>Центральная симметрия в жизни</vt:lpstr>
      <vt:lpstr>Центральная симметрия в природе</vt:lpstr>
      <vt:lpstr>Симметрия в архитектуре</vt:lpstr>
      <vt:lpstr>Симметрия в живописи</vt:lpstr>
      <vt:lpstr>Пример отображения предмета при помощи центральной симметрии</vt:lpstr>
      <vt:lpstr>Библиография: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Центральная симметрия</dc:title>
  <dc:creator>Николай</dc:creator>
  <cp:lastModifiedBy>Lena</cp:lastModifiedBy>
  <cp:revision>21</cp:revision>
  <dcterms:created xsi:type="dcterms:W3CDTF">2015-12-24T17:57:46Z</dcterms:created>
  <dcterms:modified xsi:type="dcterms:W3CDTF">2015-12-27T18:11:28Z</dcterms:modified>
</cp:coreProperties>
</file>