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70" r:id="rId12"/>
    <p:sldId id="271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2;&#1072;&#1088;&#1090;&#1072;74.&#1088;&#1092;/IMG/9998d0b5969ba9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stov.info/uploads/posts/2014-05/1400502595_1.jpg" TargetMode="External"/><Relationship Id="rId5" Type="http://schemas.openxmlformats.org/officeDocument/2006/relationships/hyperlink" Target="http://photos.wikimapia.org/p/00/05/03/99/73_big.jpg" TargetMode="External"/><Relationship Id="rId4" Type="http://schemas.openxmlformats.org/officeDocument/2006/relationships/hyperlink" Target="http://ozonline.ru/wpcontent/uploads/2013/06/1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80019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Тема: «Экскурсия в театр»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4680520" cy="24231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</a:rPr>
              <a:t>Автор – составитель:</a:t>
            </a:r>
            <a:endParaRPr lang="ru-RU" dirty="0">
              <a:solidFill>
                <a:srgbClr val="FFFF00"/>
              </a:solidFill>
            </a:endParaRPr>
          </a:p>
          <a:p>
            <a:pPr algn="l"/>
            <a:r>
              <a:rPr lang="ru-RU" dirty="0">
                <a:solidFill>
                  <a:srgbClr val="FFFF00"/>
                </a:solidFill>
              </a:rPr>
              <a:t>Воспитатель ГПД Чубаева Наталья Николаевна, </a:t>
            </a:r>
            <a:r>
              <a:rPr lang="ru-RU" dirty="0" smtClean="0">
                <a:solidFill>
                  <a:srgbClr val="FFFF00"/>
                </a:solidFill>
              </a:rPr>
              <a:t>первой </a:t>
            </a:r>
            <a:r>
              <a:rPr lang="ru-RU" dirty="0">
                <a:solidFill>
                  <a:srgbClr val="FFFF00"/>
                </a:solidFill>
              </a:rPr>
              <a:t>квалификационной </a:t>
            </a:r>
            <a:r>
              <a:rPr lang="ru-RU" dirty="0" smtClean="0">
                <a:solidFill>
                  <a:srgbClr val="FFFF00"/>
                </a:solidFill>
              </a:rPr>
              <a:t>категории,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МОУ </a:t>
            </a:r>
            <a:r>
              <a:rPr lang="ru-RU" dirty="0">
                <a:solidFill>
                  <a:srgbClr val="FFFF00"/>
                </a:solidFill>
              </a:rPr>
              <a:t>С(К)ОШИ №4, города Магнитогорска, </a:t>
            </a:r>
            <a:r>
              <a:rPr lang="ru-RU" dirty="0" smtClean="0">
                <a:solidFill>
                  <a:srgbClr val="FFFF00"/>
                </a:solidFill>
              </a:rPr>
              <a:t>Челябинской </a:t>
            </a:r>
            <a:r>
              <a:rPr lang="ru-RU" dirty="0">
                <a:solidFill>
                  <a:srgbClr val="FFFF00"/>
                </a:solidFill>
              </a:rPr>
              <a:t>области, 2015 год</a:t>
            </a:r>
          </a:p>
          <a:p>
            <a:endParaRPr lang="ru-RU" dirty="0"/>
          </a:p>
        </p:txBody>
      </p:sp>
      <p:pic>
        <p:nvPicPr>
          <p:cNvPr id="1027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09634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4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поведения в театре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3200" dirty="0">
                <a:solidFill>
                  <a:srgbClr val="FFFF00"/>
                </a:solidFill>
              </a:rPr>
              <a:t>Соблюдай </a:t>
            </a:r>
            <a:r>
              <a:rPr lang="ru-RU" sz="3200" dirty="0" smtClean="0">
                <a:solidFill>
                  <a:srgbClr val="FFFF00"/>
                </a:solidFill>
              </a:rPr>
              <a:t>тишину в зале, не нарушай дисциплину</a:t>
            </a:r>
            <a:endParaRPr lang="ru-RU" sz="32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8" name="Объект 7" descr="http://tmndetsady.ru/upload/news/2014/05/orig_14d6cdf17e69dc2af6611a2892551e7f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960439" cy="43204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8128"/>
            <a:ext cx="309634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поведения в театре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Приходи на спектакль вовремя, не опаздывай, не разговаривай во время действия актёров на сцене.</a:t>
            </a:r>
          </a:p>
          <a:p>
            <a:endParaRPr lang="ru-RU" dirty="0"/>
          </a:p>
        </p:txBody>
      </p:sp>
      <p:pic>
        <p:nvPicPr>
          <p:cNvPr id="9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3704"/>
            <a:ext cx="2736304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 descr="http://tmndetsady.ru/upload/news/2014/05/orig_9f25d1d8d422309320e2e1ac4035c79d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330824" cy="46805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34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поведения в театре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Коль спектакль завершился –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Слышно «Браво!», комплименты;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Всем актёрам, в благодарность,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Дарим </a:t>
            </a:r>
            <a:r>
              <a:rPr lang="ru-RU" dirty="0" smtClean="0">
                <a:solidFill>
                  <a:srgbClr val="FFFF00"/>
                </a:solidFill>
              </a:rPr>
              <a:t>мы аплодисменты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2232248" cy="1772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http://tmndetsady.ru/upload/news/2014/05/orig_3b637904f48bb66ac2c5bb062598ee35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258816" cy="4608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0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Подведём итоги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Какие знания мы сегодня с вами закрепили?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Чему </a:t>
            </a:r>
            <a:r>
              <a:rPr lang="ru-RU" dirty="0">
                <a:solidFill>
                  <a:srgbClr val="FFFF00"/>
                </a:solidFill>
              </a:rPr>
              <a:t>научились на занятии?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Покажите </a:t>
            </a:r>
            <a:r>
              <a:rPr lang="ru-RU" dirty="0">
                <a:solidFill>
                  <a:srgbClr val="FFFF00"/>
                </a:solidFill>
              </a:rPr>
              <a:t>ваше настроение, используя смайлики.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3617640"/>
            <a:ext cx="309634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51564"/>
            <a:ext cx="309634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1"/>
            <a:ext cx="5184576" cy="2160240"/>
          </a:xfrm>
        </p:spPr>
      </p:pic>
      <p:pic>
        <p:nvPicPr>
          <p:cNvPr id="3074" name="Picture 2" descr="C:\Users\user\Downloads\hello_html_1a55284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4824536" cy="32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ИСТОЧНИКИ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http://www.</a:t>
            </a:r>
            <a:r>
              <a:rPr lang="ru-RU" dirty="0">
                <a:solidFill>
                  <a:srgbClr val="FFFF00"/>
                </a:solidFill>
                <a:hlinkClick r:id="rId3"/>
              </a:rPr>
              <a:t>карта74.рф/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IMG/9998d0b5969ba9a.jpg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ozonline.ru/wpcontent/uploads/2013/06/12.jpg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FFFF00"/>
                </a:solidFill>
                <a:hlinkClick r:id="rId5"/>
              </a:rPr>
              <a:t>photos.wikimapia.org/p/00/05/03/99/73_big.jpg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rgbClr val="FFFF00"/>
                </a:solidFill>
                <a:hlinkClick r:id="rId6"/>
              </a:rPr>
              <a:t>www.verstov.info/uploads/posts/2014-05/1400502595_1.jpg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Проблема: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Переставь буквы в словах, чтобы узнать тему занятия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ЭКУСКРИСЯИ </a:t>
            </a:r>
            <a:r>
              <a:rPr lang="ru-RU" sz="4000" dirty="0">
                <a:solidFill>
                  <a:srgbClr val="FFFF00"/>
                </a:solidFill>
              </a:rPr>
              <a:t>В АТЕТР</a:t>
            </a:r>
            <a:r>
              <a:rPr lang="ru-RU" sz="4000" dirty="0" smtClean="0">
                <a:solidFill>
                  <a:srgbClr val="FFFF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Экскурсия в театр</a:t>
            </a:r>
            <a:endParaRPr lang="ru-RU" sz="5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096344" cy="3086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Сегодня на занятии: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24744"/>
            <a:ext cx="8352928" cy="316835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Обобщим знания о театре, как о виде искусства, его назначении.</a:t>
            </a:r>
          </a:p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Вспомним о профессиях людей, работающих в театре</a:t>
            </a:r>
          </a:p>
          <a:p>
            <a:r>
              <a:rPr lang="ru-RU" dirty="0">
                <a:solidFill>
                  <a:srgbClr val="FFFF00"/>
                </a:solidFill>
              </a:rPr>
              <a:t>- Перечислим названия помещений в театре</a:t>
            </a:r>
          </a:p>
          <a:p>
            <a:r>
              <a:rPr lang="ru-RU" dirty="0">
                <a:solidFill>
                  <a:srgbClr val="FFFF00"/>
                </a:solidFill>
              </a:rPr>
              <a:t>- Закрепим правила культуры поведения в театре.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10178"/>
            <a:ext cx="309634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Театры города Магнитогорска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240360" cy="1296144"/>
          </a:xfrm>
        </p:spPr>
      </p:pic>
      <p:pic>
        <p:nvPicPr>
          <p:cNvPr id="1027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09634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m_48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8965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Магнитогорский театр «Оперы и балета»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5400600" cy="5055693"/>
          </a:xfrm>
        </p:spPr>
      </p:pic>
      <p:pic>
        <p:nvPicPr>
          <p:cNvPr id="1027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3140968"/>
            <a:ext cx="309634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4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Магнитогорский театр куклы и актёра «Буратино»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7560839" cy="4781128"/>
          </a:xfrm>
        </p:spPr>
      </p:pic>
    </p:spTree>
    <p:extLst>
      <p:ext uri="{BB962C8B-B14F-4D97-AF65-F5344CB8AC3E}">
        <p14:creationId xmlns:p14="http://schemas.microsoft.com/office/powerpoint/2010/main" val="25026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Игра «Собери афишу»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6551"/>
            <a:ext cx="4320480" cy="4762769"/>
          </a:xfrm>
        </p:spPr>
      </p:pic>
      <p:pic>
        <p:nvPicPr>
          <p:cNvPr id="1027" name="Picture 3" descr="C:\Users\user\Downloads\1214220_театра-драм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09634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Основные помещения театра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392488" cy="2980928"/>
          </a:xfrm>
        </p:spPr>
      </p:pic>
      <p:pic>
        <p:nvPicPr>
          <p:cNvPr id="2050" name="Picture 2" descr="C:\Users\user\Downloads\nazlygu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12" y="3407327"/>
            <a:ext cx="5375076" cy="33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etwalls.ru-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Основные помещения театра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700808"/>
            <a:ext cx="6408712" cy="4392488"/>
          </a:xfrm>
        </p:spPr>
      </p:pic>
    </p:spTree>
    <p:extLst>
      <p:ext uri="{BB962C8B-B14F-4D97-AF65-F5344CB8AC3E}">
        <p14:creationId xmlns:p14="http://schemas.microsoft.com/office/powerpoint/2010/main" val="39610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191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Тема: «Экскурсия в театр»</vt:lpstr>
      <vt:lpstr>Проблема:  Переставь буквы в словах, чтобы узнать тему занятия</vt:lpstr>
      <vt:lpstr>Сегодня на занятии:</vt:lpstr>
      <vt:lpstr>Театры города Магнитогорска</vt:lpstr>
      <vt:lpstr>Магнитогорский театр «Оперы и балета»</vt:lpstr>
      <vt:lpstr>Магнитогорский театр куклы и актёра «Буратино»</vt:lpstr>
      <vt:lpstr>Игра «Собери афишу»</vt:lpstr>
      <vt:lpstr>Основные помещения театра</vt:lpstr>
      <vt:lpstr>Основные помещения театра</vt:lpstr>
      <vt:lpstr>Правила поведения в театре</vt:lpstr>
      <vt:lpstr>Правила поведения в театре</vt:lpstr>
      <vt:lpstr>Правила поведения в театре</vt:lpstr>
      <vt:lpstr>Подведём итоги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«Экскурсия в театр»</dc:title>
  <dc:creator>user</dc:creator>
  <cp:lastModifiedBy>user</cp:lastModifiedBy>
  <cp:revision>12</cp:revision>
  <dcterms:created xsi:type="dcterms:W3CDTF">2015-12-27T08:26:52Z</dcterms:created>
  <dcterms:modified xsi:type="dcterms:W3CDTF">2015-12-27T18:51:36Z</dcterms:modified>
</cp:coreProperties>
</file>