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4;&#1076;&#1085;&#1086;&#1095;&#1083;&#1077;&#1085;" TargetMode="External"/><Relationship Id="rId2" Type="http://schemas.openxmlformats.org/officeDocument/2006/relationships/hyperlink" Target="http://dxdy.ru/topic7678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229600" cy="914392"/>
          </a:xfrm>
        </p:spPr>
        <p:txBody>
          <a:bodyPr/>
          <a:lstStyle/>
          <a:p>
            <a:r>
              <a:rPr lang="ru-RU" dirty="0" smtClean="0"/>
              <a:t>Одночлен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3714752"/>
            <a:ext cx="4786314" cy="178595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Работу выполнили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Протасов Данил и Зыков </a:t>
            </a:r>
            <a:r>
              <a:rPr lang="ru-RU" dirty="0" smtClean="0">
                <a:solidFill>
                  <a:schemeClr val="tx1"/>
                </a:solidFill>
              </a:rPr>
              <a:t>Максим, ученики 7а класса МБОУ СШ №1 г. Архангельска, Архангельской области.</a:t>
            </a:r>
          </a:p>
          <a:p>
            <a:pPr algn="l"/>
            <a:r>
              <a:rPr lang="ru-RU" dirty="0" smtClean="0"/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dirty="0" smtClean="0"/>
              <a:t>МБОУ СШ №1 г. Архангельска, Архангельской области.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6072206"/>
            <a:ext cx="2196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г. </a:t>
            </a:r>
            <a:r>
              <a:rPr lang="ru-RU" dirty="0" smtClean="0"/>
              <a:t>Архангельск, 2015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одночлена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/>
              <a:t>  Одночлен- алгебраическое выражение, являющиеся произведением букв и чисел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одночленов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r>
              <a:rPr lang="en-US" dirty="0" smtClean="0"/>
              <a:t>x;</a:t>
            </a:r>
            <a:endParaRPr lang="ru-RU" dirty="0" smtClean="0"/>
          </a:p>
          <a:p>
            <a:r>
              <a:rPr lang="en-US" dirty="0" smtClean="0"/>
              <a:t>2xcvasd;</a:t>
            </a:r>
            <a:endParaRPr lang="ru-RU" dirty="0" smtClean="0"/>
          </a:p>
          <a:p>
            <a:r>
              <a:rPr lang="en-US" dirty="0" smtClean="0"/>
              <a:t>4;</a:t>
            </a:r>
            <a:endParaRPr lang="ru-RU" dirty="0" smtClean="0"/>
          </a:p>
          <a:p>
            <a:r>
              <a:rPr lang="en-US" dirty="0" smtClean="0"/>
              <a:t>x;</a:t>
            </a:r>
            <a:endParaRPr lang="ru-RU" dirty="0" smtClean="0"/>
          </a:p>
          <a:p>
            <a:r>
              <a:rPr lang="en-US" dirty="0" err="1" smtClean="0"/>
              <a:t>vxca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4354g;</a:t>
            </a:r>
            <a:endParaRPr lang="ru-RU" dirty="0" smtClean="0"/>
          </a:p>
          <a:p>
            <a:r>
              <a:rPr lang="en-US" dirty="0" smtClean="0"/>
              <a:t>2acv;</a:t>
            </a:r>
            <a:endParaRPr lang="ru-RU" dirty="0" smtClean="0"/>
          </a:p>
          <a:p>
            <a:r>
              <a:rPr lang="en-US" dirty="0" smtClean="0"/>
              <a:t>32132x;</a:t>
            </a:r>
            <a:endParaRPr lang="ru-RU" dirty="0" smtClean="0"/>
          </a:p>
          <a:p>
            <a:r>
              <a:rPr lang="en-US" dirty="0" err="1" smtClean="0"/>
              <a:t>ds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Историческая справка</a:t>
            </a:r>
            <a:br>
              <a:rPr lang="ru-RU" smtClean="0"/>
            </a:b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Понятие одночлен ввёл Франсуа Виет, в ходе работ над новой алгеброй в 1591 или </a:t>
            </a:r>
            <a:r>
              <a:rPr lang="ru-RU" dirty="0" err="1" smtClean="0"/>
              <a:t>позже,соединив</a:t>
            </a:r>
            <a:r>
              <a:rPr lang="ru-RU" dirty="0" smtClean="0"/>
              <a:t> латинское </a:t>
            </a:r>
            <a:r>
              <a:rPr lang="ru-RU" dirty="0" err="1" smtClean="0"/>
              <a:t>палинома</a:t>
            </a:r>
            <a:r>
              <a:rPr lang="ru-RU" dirty="0" smtClean="0"/>
              <a:t> и греческое </a:t>
            </a:r>
            <a:r>
              <a:rPr lang="ru-RU" dirty="0" err="1" smtClean="0"/>
              <a:t>ноас</a:t>
            </a:r>
            <a:r>
              <a:rPr lang="ru-RU" dirty="0" smtClean="0"/>
              <a:t>. Русский перевод "полинома" как "многочлен", впервые появился у Магницкого, причём "член" здесь - "часть"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 одночленов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Одночлен можно приводить к стандартному виду</a:t>
            </a:r>
            <a:r>
              <a:rPr lang="en-US" sz="3600" dirty="0" smtClean="0"/>
              <a:t>.</a:t>
            </a:r>
          </a:p>
          <a:p>
            <a:r>
              <a:rPr lang="ru-RU" sz="3600" dirty="0" smtClean="0"/>
              <a:t>У одночленов есть степень</a:t>
            </a:r>
          </a:p>
          <a:p>
            <a:r>
              <a:rPr lang="ru-RU" sz="3600" dirty="0" smtClean="0"/>
              <a:t>Одночлены отличающиеся только коэффициентом являются подобными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http://dxdy.ru/topic76785.html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https://ru.wikipedia.org/wiki/</a:t>
            </a:r>
            <a:r>
              <a:rPr lang="ru-RU" dirty="0" smtClean="0">
                <a:hlinkClick r:id="rId3"/>
              </a:rPr>
              <a:t>Одночлен</a:t>
            </a:r>
            <a:endParaRPr lang="ru-RU" dirty="0" smtClean="0"/>
          </a:p>
          <a:p>
            <a:r>
              <a:rPr lang="ru-RU" dirty="0" smtClean="0"/>
              <a:t>Алгебра 7 класс </a:t>
            </a:r>
            <a:r>
              <a:rPr lang="en-US" dirty="0" smtClean="0"/>
              <a:t>:</a:t>
            </a:r>
            <a:r>
              <a:rPr lang="ru-RU" dirty="0" smtClean="0"/>
              <a:t>учеб для </a:t>
            </a:r>
            <a:r>
              <a:rPr lang="ru-RU" dirty="0" err="1" smtClean="0"/>
              <a:t>общеобразоват</a:t>
            </a:r>
            <a:r>
              <a:rPr lang="en-US" dirty="0" smtClean="0"/>
              <a:t>. </a:t>
            </a:r>
            <a:r>
              <a:rPr lang="ru-RU" dirty="0" smtClean="0"/>
              <a:t>Учреждений/ С.М. Никольского, М.К. Потапов, Н.Н Решетников, А.В. </a:t>
            </a:r>
            <a:r>
              <a:rPr lang="ru-RU" dirty="0" err="1" smtClean="0"/>
              <a:t>Шевкин</a:t>
            </a:r>
            <a:r>
              <a:rPr lang="ru-RU" dirty="0" smtClean="0"/>
              <a:t>/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185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Одночлен</vt:lpstr>
      <vt:lpstr>Определение одночлена</vt:lpstr>
      <vt:lpstr>Примеры одночленов </vt:lpstr>
      <vt:lpstr>Историческая справка </vt:lpstr>
      <vt:lpstr>Свойства одночленов 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Одночлен</dc:title>
  <cp:lastModifiedBy>Lena</cp:lastModifiedBy>
  <cp:revision>12</cp:revision>
  <dcterms:modified xsi:type="dcterms:W3CDTF">2015-12-27T19:08:54Z</dcterms:modified>
</cp:coreProperties>
</file>