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10" autoAdjust="0"/>
    <p:restoredTop sz="94660"/>
  </p:normalViewPr>
  <p:slideViewPr>
    <p:cSldViewPr snapToGrid="0">
      <p:cViewPr varScale="1">
        <p:scale>
          <a:sx n="77" d="100"/>
          <a:sy n="77" d="100"/>
        </p:scale>
        <p:origin x="-120" y="-7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12/28/2015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12/28/2015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&#1055;&#1080;&#1092;&#1072;&#1075;&#1086;&#1088;" TargetMode="External"/><Relationship Id="rId2" Type="http://schemas.openxmlformats.org/officeDocument/2006/relationships/hyperlink" Target="https://ru.wikipedia.org/wiki/&#1058;&#1077;&#1086;&#1088;&#1077;&#1084;&#1072;_&#1055;&#1080;&#1092;&#1072;&#1075;&#1086;&#1088;&#1072;#.D0.98.D1.81.D1.82.D0.BE.D1.80.D0.B8.D1.8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isdoms.ru/avt/b184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446119" y="960869"/>
            <a:ext cx="11848563" cy="921270"/>
          </a:xfrm>
        </p:spPr>
        <p:txBody>
          <a:bodyPr/>
          <a:lstStyle/>
          <a:p>
            <a:pPr algn="ctr"/>
            <a:r>
              <a:rPr lang="ru-RU" dirty="0" smtClean="0"/>
              <a:t>Теорема Пифагора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0855" y="4015946"/>
            <a:ext cx="5239264" cy="1692876"/>
          </a:xfrm>
        </p:spPr>
        <p:txBody>
          <a:bodyPr>
            <a:normAutofit fontScale="92500" lnSpcReduction="20000"/>
          </a:bodyPr>
          <a:lstStyle/>
          <a:p>
            <a:pPr lvl="0" algn="l"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Arial" pitchFamily="34"/>
                <a:cs typeface="Arial" pitchFamily="34"/>
              </a:rPr>
              <a:t>Работу </a:t>
            </a:r>
            <a:r>
              <a:rPr lang="ru-RU" dirty="0" smtClean="0">
                <a:solidFill>
                  <a:srgbClr val="000000"/>
                </a:solidFill>
                <a:latin typeface="Arial" pitchFamily="34"/>
                <a:cs typeface="Arial" pitchFamily="34"/>
              </a:rPr>
              <a:t>выполнили: Котляров Григорий и </a:t>
            </a:r>
            <a:r>
              <a:rPr lang="ru-RU" dirty="0" err="1" smtClean="0">
                <a:solidFill>
                  <a:srgbClr val="000000"/>
                </a:solidFill>
                <a:latin typeface="Arial" pitchFamily="34"/>
                <a:cs typeface="Arial" pitchFamily="34"/>
              </a:rPr>
              <a:t>Яценко</a:t>
            </a:r>
            <a:r>
              <a:rPr lang="ru-RU" dirty="0" smtClean="0">
                <a:solidFill>
                  <a:srgbClr val="000000"/>
                </a:solidFill>
                <a:latin typeface="Arial" pitchFamily="34"/>
                <a:cs typeface="Arial" pitchFamily="34"/>
              </a:rPr>
              <a:t> Алексей, ученики 8а класса МБОУ </a:t>
            </a:r>
            <a:r>
              <a:rPr lang="ru-RU" dirty="0">
                <a:solidFill>
                  <a:srgbClr val="000000"/>
                </a:solidFill>
                <a:latin typeface="Arial" pitchFamily="34"/>
                <a:cs typeface="Arial" pitchFamily="34"/>
              </a:rPr>
              <a:t>СШ №</a:t>
            </a:r>
            <a:r>
              <a:rPr lang="ru-RU" dirty="0" smtClean="0">
                <a:solidFill>
                  <a:srgbClr val="000000"/>
                </a:solidFill>
                <a:latin typeface="Arial" pitchFamily="34"/>
                <a:cs typeface="Arial" pitchFamily="34"/>
              </a:rPr>
              <a:t>1 г. Архангельска, Архангельской области.</a:t>
            </a:r>
          </a:p>
          <a:p>
            <a:pPr lvl="0" algn="l">
              <a:spcBef>
                <a:spcPts val="0"/>
              </a:spcBef>
            </a:pPr>
            <a:r>
              <a:rPr lang="ru-RU" dirty="0" smtClean="0">
                <a:solidFill>
                  <a:srgbClr val="000000"/>
                </a:solidFill>
                <a:latin typeface="Arial" pitchFamily="34"/>
                <a:cs typeface="Arial" pitchFamily="34"/>
              </a:rPr>
              <a:t>Руководитель: Куприянович Марина Олеговна, учитель математики высшей квалификационной категории МБОУ СШ №1 г. Архангельска, Архангельской области.</a:t>
            </a:r>
          </a:p>
          <a:p>
            <a:pPr lvl="0" algn="l">
              <a:spcBef>
                <a:spcPts val="0"/>
              </a:spcBef>
            </a:pPr>
            <a:endParaRPr lang="en-US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750" y="2026822"/>
            <a:ext cx="2359827" cy="235982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092971" y="6296454"/>
            <a:ext cx="28666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Arial" pitchFamily="34"/>
                <a:cs typeface="Arial" pitchFamily="34"/>
              </a:rPr>
              <a:t>г. Архангельска, 2015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0398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Биография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46887"/>
            <a:ext cx="8596668" cy="4694476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Пифагор – древнегреческий философ-идеалист, математик, основатель пифагореизма, политический, религиозный деятель. Его родиной был остров Самос (отсюда и прозвище - Самосский), где он появился на свет приблизительно в 580 г. до н. э. Его отцом был резчик по драгоценным камням. Согласно древним источникам, Пифагор с рождения отличался удивительной красотой; когда стал взрослым, носил длинную бороду и диадему из золота. Его одаренность также проявилась в раннем </a:t>
            </a:r>
            <a:r>
              <a:rPr lang="ru-RU" sz="2400" dirty="0" smtClean="0"/>
              <a:t>возрасте.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71637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57201"/>
            <a:ext cx="8596668" cy="3867664"/>
          </a:xfrm>
        </p:spPr>
        <p:txBody>
          <a:bodyPr/>
          <a:lstStyle/>
          <a:p>
            <a:pPr lvl="0" algn="ctr">
              <a:buNone/>
            </a:pPr>
            <a:r>
              <a:rPr lang="ru-RU" sz="2800" dirty="0"/>
              <a:t>В Кротоне Пифагор выступил организатором собственной школы, в которой он со своими учениками продвигал вперёд науку, создавая разные важнейшие </a:t>
            </a:r>
            <a:r>
              <a:rPr lang="ru-RU" sz="2800" dirty="0" smtClean="0"/>
              <a:t>открытия. Но </a:t>
            </a:r>
            <a:r>
              <a:rPr lang="ru-RU" sz="2800" dirty="0"/>
              <a:t>из-за  восстаний, школа распалась, и всё, что они придумали, не дошло до наших дней, т.к. Пифагор строго запретил рассекречивать ученикам информацию, которую они изучали!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4397" y="319710"/>
            <a:ext cx="2381613" cy="31772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xmlns="" val="348164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Учёная деятельность Пифагора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58097"/>
            <a:ext cx="8596668" cy="4583265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sz="3600" dirty="0" smtClean="0"/>
              <a:t>  Самое </a:t>
            </a:r>
            <a:r>
              <a:rPr lang="ru-RU" sz="3600" dirty="0"/>
              <a:t>важное его открытие, которое применяется даже </a:t>
            </a:r>
            <a:r>
              <a:rPr lang="ru-RU" sz="3600" dirty="0" smtClean="0"/>
              <a:t>сейчас-</a:t>
            </a:r>
          </a:p>
          <a:p>
            <a:pPr marL="0" lvl="0" indent="0" algn="ctr">
              <a:buNone/>
            </a:pPr>
            <a:r>
              <a:rPr lang="ru-RU" sz="3600" dirty="0" smtClean="0"/>
              <a:t>Теорема </a:t>
            </a:r>
            <a:r>
              <a:rPr lang="ru-RU" sz="3600" dirty="0"/>
              <a:t>Пифагора.</a:t>
            </a:r>
          </a:p>
          <a:p>
            <a:pPr marL="0" lvl="0" indent="0" algn="ctr">
              <a:buNone/>
            </a:pPr>
            <a:r>
              <a:rPr lang="ru-RU" sz="3600" dirty="0" smtClean="0"/>
              <a:t>  В простонародии </a:t>
            </a:r>
            <a:r>
              <a:rPr lang="ru-RU" sz="3600" dirty="0"/>
              <a:t>её формулировка звучит так:</a:t>
            </a:r>
          </a:p>
          <a:p>
            <a:pPr marL="0" lvl="0" indent="0" algn="ctr">
              <a:buNone/>
            </a:pPr>
            <a:r>
              <a:rPr lang="ru-RU" sz="3600" dirty="0" smtClean="0"/>
              <a:t> Пифагоровы </a:t>
            </a:r>
            <a:r>
              <a:rPr lang="ru-RU" sz="3600" dirty="0"/>
              <a:t>штаны во все стороны равны.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2124" y="376233"/>
            <a:ext cx="1657350" cy="1847846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xmlns="" val="169056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93125"/>
            <a:ext cx="8596668" cy="4250724"/>
          </a:xfrm>
        </p:spPr>
        <p:txBody>
          <a:bodyPr>
            <a:normAutofit/>
          </a:bodyPr>
          <a:lstStyle/>
          <a:p>
            <a:pPr marL="0" lvl="0" indent="0" algn="ctr"/>
            <a:r>
              <a:rPr lang="ru-RU" sz="3200" dirty="0"/>
              <a:t>По научному она звучит так :</a:t>
            </a:r>
          </a:p>
          <a:p>
            <a:pPr marL="0" lvl="0" indent="0" algn="ctr"/>
            <a:r>
              <a:rPr lang="ru-RU" sz="3200" dirty="0"/>
              <a:t>В прямоугольном треугольнике квадрат гипотенузы равен сумме квадратов катета. Обозначив длину гипотенузы треугольника через c, а длины катетов через a и b:</a:t>
            </a:r>
          </a:p>
          <a:p>
            <a:pPr marL="0" lvl="0" indent="0" algn="ctr"/>
            <a:endParaRPr lang="ru-RU" sz="3200" dirty="0"/>
          </a:p>
          <a:p>
            <a:pPr marL="0" lvl="0" indent="0" algn="ctr"/>
            <a:r>
              <a:rPr lang="ru-RU" sz="3200" dirty="0"/>
              <a:t>a</a:t>
            </a:r>
            <a:r>
              <a:rPr lang="ru-RU" sz="3200" b="1" i="1" baseline="9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²</a:t>
            </a:r>
            <a:r>
              <a:rPr lang="ru-RU" sz="3200" dirty="0"/>
              <a:t> + b</a:t>
            </a:r>
            <a:r>
              <a:rPr lang="ru-RU" sz="3200" b="1" i="1" baseline="9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²</a:t>
            </a:r>
            <a:r>
              <a:rPr lang="ru-RU" sz="3200" dirty="0"/>
              <a:t> = c</a:t>
            </a:r>
            <a:r>
              <a:rPr lang="ru-RU" sz="3200" b="1" i="1" baseline="9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²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385" y="3670967"/>
            <a:ext cx="2345682" cy="234568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xmlns="" val="267224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4978" y="284206"/>
            <a:ext cx="8596668" cy="5312313"/>
          </a:xfrm>
        </p:spPr>
        <p:txBody>
          <a:bodyPr>
            <a:normAutofit/>
          </a:bodyPr>
          <a:lstStyle/>
          <a:p>
            <a:pPr lvl="0" algn="ctr"/>
            <a:r>
              <a:rPr lang="ru-RU" sz="2800" dirty="0"/>
              <a:t>Помимо доказательства теоремы Пифагора, этому математику приписывают подробное изучение целых чисел, пропорций и их свойств. Пифагорейцам принадлежит значительная заслуга в придании геометрии характера науки. Пифагор являлся одним из первых, кто был убежден, что Земля – это шар и центр Вселенной, что планеты, Луна, Солнце движутся по-особому, не как звезды.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8876" y="4221276"/>
            <a:ext cx="1711711" cy="2340161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xmlns="" val="6200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Библиография: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/>
            <a:r>
              <a:rPr lang="ru-RU" dirty="0">
                <a:hlinkClick r:id="rId2"/>
              </a:rPr>
              <a:t>https://ru.wikipedia.org/wiki/Теорема_Пифагора#.D0.98.D1.81.D1.82.D0.BE.D1.80.D0.B8.D1.8F</a:t>
            </a:r>
          </a:p>
          <a:p>
            <a:pPr marL="0" lvl="0" indent="0" algn="ctr"/>
            <a:r>
              <a:rPr lang="ru-RU" dirty="0">
                <a:hlinkClick r:id="rId3"/>
              </a:rPr>
              <a:t>https://ru.wikipedia.org/wiki/Пифагор</a:t>
            </a:r>
          </a:p>
          <a:p>
            <a:pPr marL="0" lvl="0" indent="0" algn="ctr"/>
            <a:r>
              <a:rPr lang="ru-RU" dirty="0">
                <a:hlinkClick r:id="rId4"/>
              </a:rPr>
              <a:t>http://www.wisdoms.ru/avt/b184.html</a:t>
            </a:r>
          </a:p>
          <a:p>
            <a:pPr marL="0" lvl="0" indent="0" algn="ctr"/>
            <a:r>
              <a:rPr lang="ru-RU" dirty="0"/>
              <a:t>Геометрия: учеб. </a:t>
            </a:r>
            <a:r>
              <a:rPr lang="ru-RU" smtClean="0"/>
              <a:t>для </a:t>
            </a:r>
            <a:r>
              <a:rPr lang="ru-RU" dirty="0"/>
              <a:t>7-9 </a:t>
            </a:r>
            <a:r>
              <a:rPr lang="ru-RU" dirty="0" smtClean="0"/>
              <a:t>кл. </a:t>
            </a:r>
            <a:r>
              <a:rPr lang="ru-RU" dirty="0"/>
              <a:t>общеобразоват. </a:t>
            </a:r>
            <a:r>
              <a:rPr lang="ru-RU" dirty="0" smtClean="0"/>
              <a:t>учреждений </a:t>
            </a:r>
            <a:r>
              <a:rPr lang="ru-RU" dirty="0"/>
              <a:t>/</a:t>
            </a:r>
          </a:p>
          <a:p>
            <a:pPr marL="0" lvl="0" indent="0" algn="ctr">
              <a:buNone/>
            </a:pPr>
            <a:r>
              <a:rPr lang="ru-RU" dirty="0" smtClean="0"/>
              <a:t> А</a:t>
            </a:r>
            <a:r>
              <a:rPr lang="ru-RU" dirty="0"/>
              <a:t>. В. Погорелов -9-е изд. - М.: Просвещение, 2008.-224 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4371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</TotalTime>
  <Words>364</Words>
  <Application>Microsoft Office PowerPoint</Application>
  <PresentationFormat>Произвольный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Грань</vt:lpstr>
      <vt:lpstr>Теорема Пифагора</vt:lpstr>
      <vt:lpstr>Биография</vt:lpstr>
      <vt:lpstr>Слайд 3</vt:lpstr>
      <vt:lpstr>Учёная деятельность Пифагора</vt:lpstr>
      <vt:lpstr>Слайд 5</vt:lpstr>
      <vt:lpstr>Слайд 6</vt:lpstr>
      <vt:lpstr>Библиография:</vt:lpstr>
    </vt:vector>
  </TitlesOfParts>
  <Company>Home™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Пифагор ( 570 до н. э.-490 до н. э)</dc:title>
  <dc:creator>Aleksey</dc:creator>
  <cp:lastModifiedBy>Lena</cp:lastModifiedBy>
  <cp:revision>9</cp:revision>
  <dcterms:created xsi:type="dcterms:W3CDTF">2015-12-25T11:02:47Z</dcterms:created>
  <dcterms:modified xsi:type="dcterms:W3CDTF">2015-12-28T15:55:30Z</dcterms:modified>
</cp:coreProperties>
</file>