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F88E5CD-CF45-4286-9C12-9136EABB4142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F210F2-CE5A-409A-BEF6-9924B754F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7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E25B07-DEC4-4728-827E-9962AB96AF43}" type="slidenum">
              <a:rPr lang="ru-RU" smtClean="0"/>
              <a:pPr>
                <a:spcBef>
                  <a:spcPct val="0"/>
                </a:spcBef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068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7D77-5B97-4917-8F8E-62C24897855A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C07A-7D59-4CEB-BBA0-8B2770F93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0428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A99F-CE74-433A-847B-08AAF5B73736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39F9-E934-43C5-98DB-7F382F316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0912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E01E-77CE-4E68-BF4E-82D4F73350B1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DBA2-327A-4499-97C0-1F5D2828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0605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C680-8F37-4D63-AC55-8C8EB5A6BD4B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83B1-0647-439C-8928-E94401991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0405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46EB-A5EB-4DDC-93D1-67B905F09A3C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F047-1E81-4ED7-9E43-870ED735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1262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75F8-7832-4495-913D-A7588D58D40C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AB0B-D45C-4400-BB0A-9D6AD24D9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126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F361-FB78-4A84-BE36-6947CBD1EBD4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F3D9-8EC7-414A-809C-01F008B68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954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9689-E208-43C6-AF9A-BEAA728E43F6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75B7-A5ED-4FCF-A78E-3ACEB6F2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9636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FD5B-7C13-4124-AA37-D7E0ED3DC062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2367-A76F-41AD-839C-D030B05C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5396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87FC-A920-4288-997D-AAF28A681EA9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ED75-580F-47E1-BFDA-E909A0D78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8375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7017-D266-402A-AE6E-88FCD77B3C74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4EDE-285E-459D-B975-6C1B6E74A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1182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90A3D-1FA2-467F-A660-1C924421883B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A69E30-3390-4510-923E-5D088CC3D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5%D1%80%D0%B5%D1%89%D0%B0%D0%B3%D0%B8%D0%BD,_%D0%92%D0%B0%D1%81%D0%B8%D0%BB%D0%B8%D0%B9_%D0%92%D0%B0%D1%81%D0%B8%D0%BB%D1%8C%D0%B5%D0%B2%D0%B8%D1%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81038"/>
            <a:ext cx="91440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8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Страшный лик войны</a:t>
            </a:r>
          </a:p>
        </p:txBody>
      </p:sp>
      <p:pic>
        <p:nvPicPr>
          <p:cNvPr id="2051" name="Picture 3" descr="C:\Users\нина\Desktop\Уроки\Уроки\МХК 7\Природа и человек\Самолет, убитый бык, человек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596" y="3717032"/>
            <a:ext cx="4286250" cy="2857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51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558958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88" y="107950"/>
            <a:ext cx="9129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«Встревоженная совесть» художников XX 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8575" y="615950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Художники своими произведениями не только пытались передать трагедию, но и предупредить о надвигающейся угрозе. Ре­альная угроза войны человечеству показана в картинах художников XX в. П. Пи­кассо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Герника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А. Тышлера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«Фашизм № 2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», С. Ре­риха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«Предупреждение человечеству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», К. Васильева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«Нашествие»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288" y="6445250"/>
            <a:ext cx="9137651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С.Ре­рих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Предупреждение человечеству. 1962г. 111,3 x242,8 см</a:t>
            </a:r>
          </a:p>
        </p:txBody>
      </p:sp>
      <p:pic>
        <p:nvPicPr>
          <p:cNvPr id="11269" name="Picture 1" descr="C:\Users\нина\Desktop\95\preduprej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22" y="2708920"/>
            <a:ext cx="8251434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Примером предсказания искусством социальных перемен 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потрясений можно считать картину “</a:t>
            </a:r>
            <a:r>
              <a:rPr lang="ru-RU" sz="2400" b="1" spc="-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Герника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”  </a:t>
            </a:r>
            <a:r>
              <a:rPr lang="ru-RU" sz="2400" b="1" spc="-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П.Пикассо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eaLnBrk="1" hangingPunct="1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Герника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— масштабное полотно, в черно-белых тонах. Оно представляет сцены зверства, насилия, смерти, беспомощности и страдания.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268538" y="6300788"/>
            <a:ext cx="458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П.Пи­кассо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Герника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1937г. 349×776 см</a:t>
            </a:r>
          </a:p>
        </p:txBody>
      </p:sp>
      <p:pic>
        <p:nvPicPr>
          <p:cNvPr id="12292" name="Picture 1" descr="C:\Users\нина\Desktop\95\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9" y="2277312"/>
            <a:ext cx="8884101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Рассмотрим картину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К.А.Васильева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«Нашествие». Современные поэт Иван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Есаулков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находясь под впечатлением этой картины написал стихотворение отражающее суть полотна.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К.Васильев. Нашествие. 1973г.</a:t>
            </a:r>
          </a:p>
        </p:txBody>
      </p:sp>
      <p:pic>
        <p:nvPicPr>
          <p:cNvPr id="13316" name="Picture 1" descr="C:\Users\нина\Desktop\95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80554"/>
            <a:ext cx="8136904" cy="480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16986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Битвы и сражения в музыкальных произведениях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5175"/>
            <a:ext cx="91440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Битвы и военные сражения представлены и в музыкальных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произведениях: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Женекен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«Битва»,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Тибальд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сражается с Меркуцио» из балета С. Прокофьева «Ромео и Джульетта», сцены сраже­ний в опере А. Хачатуряна «Спартак», сеча при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Керженце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из оперы Н. А. Римского-Корсакова «Сказание о невидимом гра­де Китеже...».</a:t>
            </a:r>
          </a:p>
        </p:txBody>
      </p:sp>
      <p:pic>
        <p:nvPicPr>
          <p:cNvPr id="14340" name="Picture 2" descr="http://intoclassics.net/_nw/190/17194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8" y="2843989"/>
            <a:ext cx="2376000" cy="31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888" y="5929313"/>
            <a:ext cx="223202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Клеман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Жанеке́н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 1475-1558)</a:t>
            </a:r>
          </a:p>
        </p:txBody>
      </p:sp>
      <p:pic>
        <p:nvPicPr>
          <p:cNvPr id="14342" name="Picture 4" descr="http://img11.nnm.ru/1/d/0/b/4/5ee7f61b185e2dbe551b8f88a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7724" y="2839255"/>
            <a:ext cx="2304520" cy="31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2538" y="5935663"/>
            <a:ext cx="2049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С.С.Прокофьев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(1891-1953) </a:t>
            </a:r>
            <a:endParaRPr lang="ru-RU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7588" y="5956300"/>
            <a:ext cx="20558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А.И. Хачатурян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(1903-1978)</a:t>
            </a:r>
          </a:p>
        </p:txBody>
      </p:sp>
      <p:pic>
        <p:nvPicPr>
          <p:cNvPr id="14345" name="Picture 8" descr="http://userserve-ak.last.fm/serve/252/693923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727928" y="2839255"/>
            <a:ext cx="2176799" cy="31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http://vbgcity.ru/sites/default/files/N_A_R_K_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t="-482"/>
          <a:stretch/>
        </p:blipFill>
        <p:spPr bwMode="auto">
          <a:xfrm>
            <a:off x="6902672" y="2839255"/>
            <a:ext cx="2165914" cy="31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6804025" y="5818188"/>
            <a:ext cx="2365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Н.А.Римский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(1844-1908)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3838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сцене из второго действия балета </a:t>
            </a:r>
            <a:r>
              <a:rPr lang="ru-RU" sz="24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С.Прокофьева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«Ромео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Джульетта» -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Тибальд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сражается с Меркуцио», мы слышим темы характеризующие Меркуцио, друга Ромео, который бьётся лихо, весело, задиристо, но без злобы.</a:t>
            </a:r>
          </a:p>
        </p:txBody>
      </p:sp>
      <p:pic>
        <p:nvPicPr>
          <p:cNvPr id="15363" name="Picture 2" descr="http://pit-can.ucoz.ru/_si/0/7097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178" y="1916832"/>
            <a:ext cx="5231250" cy="33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" y="5805488"/>
            <a:ext cx="41830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Сергей Сергеевич Прокофьев 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(1891-1953) – русский композитор, народный артист РСФСР.</a:t>
            </a:r>
          </a:p>
        </p:txBody>
      </p:sp>
      <p:pic>
        <p:nvPicPr>
          <p:cNvPr id="15365" name="Picture 4" descr="http://sqnotes.com/uploads/1302099003_prokofev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48" y="1794946"/>
            <a:ext cx="3378485" cy="40324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8088" y="5157788"/>
            <a:ext cx="53959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Сцена из балета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С.Прокофьева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«Ромео и Джульетта»</a:t>
            </a:r>
            <a:endParaRPr lang="ru-RU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638" y="5810250"/>
            <a:ext cx="46085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С.Прокофьев</a:t>
            </a:r>
            <a:r>
              <a:rPr lang="ru-RU" sz="24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«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Тибальд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сражается с Меркуцио»</a:t>
            </a:r>
            <a:endParaRPr lang="ru-RU" sz="2400" i="1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Другой характер сражения в симфонической картине «Сеча при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Керженце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из героической оперы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Н.А.Римского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-Корсакова «Сказание о невидимом граде Китеже и деве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Февронии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». Опера написана на сюжет народного предания о монголо-татарском нашествии на Русь. «Сеча при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Керженце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», рисует неравный бой русских воинов с захватчиками.</a:t>
            </a:r>
          </a:p>
        </p:txBody>
      </p:sp>
      <p:pic>
        <p:nvPicPr>
          <p:cNvPr id="3" name="Picture 12" descr="http://vbgcity.ru/sites/default/files/N_A_R_K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/>
          <a:stretch/>
        </p:blipFill>
        <p:spPr bwMode="auto">
          <a:xfrm>
            <a:off x="6044896" y="2154552"/>
            <a:ext cx="3052679" cy="41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5940425" y="6092825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Н.А.Римский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(1844-1908)</a:t>
            </a:r>
          </a:p>
        </p:txBody>
      </p:sp>
      <p:pic>
        <p:nvPicPr>
          <p:cNvPr id="16387" name="Picture 3" descr="C:\Users\нина\Desktop\sech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331" y="2036789"/>
            <a:ext cx="5670813" cy="37947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62613"/>
            <a:ext cx="6045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2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Иллюстрация сцены симфонической картины «Сеча при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Керженце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из оперы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Н.А.Римского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-Корсакова</a:t>
            </a:r>
            <a:endParaRPr lang="ru-RU" i="1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8725"/>
            <a:ext cx="6156325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i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Н.А.Римский</a:t>
            </a:r>
            <a:r>
              <a:rPr lang="ru-RU" sz="22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-Корсаков - «Сеча при </a:t>
            </a:r>
            <a:r>
              <a:rPr lang="ru-RU" sz="2200" b="1" i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Керженце</a:t>
            </a:r>
            <a:r>
              <a:rPr lang="ru-RU" sz="22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</a:t>
            </a:r>
            <a:endParaRPr lang="ru-RU" sz="2200" i="1" spc="-100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 войны в кинематографе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9275"/>
            <a:ext cx="9144000" cy="2425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Траги­ческая судьба героя, лишенного детства показана в фильме 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А.Тарковского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«Иваново детство» (1962). Действие фильма происходит во время Великой Отечественной войны. 12-летний Иван стал разведчиком. Война лишила мальчика матери, он одержим ненавистью к врагу. Фильм завораживает и поражает трагичностью.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Война — ужасное место, она убивает детство.</a:t>
            </a:r>
          </a:p>
        </p:txBody>
      </p:sp>
      <p:pic>
        <p:nvPicPr>
          <p:cNvPr id="19460" name="Picture 1" descr="C:\Users\нина\Desktop\30018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919413"/>
            <a:ext cx="308927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C:\Users\нина\Desktop\ivch_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20800"/>
            <a:ext cx="3456384" cy="259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нина\Desktop\29b2167c94601425a7a2fa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053" y="2945312"/>
            <a:ext cx="3595451" cy="27159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нина\Desktop\16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457700" cy="5715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484313"/>
            <a:ext cx="8135938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Война — жесточе нету слова.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Война — печальней нету слова. 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Война — святее нету слова 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тоске и славе этих лет. 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на устах у нас иного 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Еще не может быть и нет.</a:t>
            </a:r>
          </a:p>
          <a:p>
            <a:pPr algn="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 Т. Твардовский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893175" cy="46466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Закрепление материала.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Каково значение слова «АПОФЕОЗ»?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самую знаменитую картину В. Верещагина. Кому она посвящена?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картины и их авторов, которые предупреждают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  реальной угрозе  войны человечеству.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Прочитайте стихи Ивана 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Есаулкова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 которые он написал , находясь под впечатлением этой картины.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музыкальные произведения, в которых описывается битва.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Какую мысль внушает нам  Тарковский в своем фильме « Иваново детство»?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981075"/>
            <a:ext cx="6858000" cy="46164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</a:rPr>
              <a:t>Литература.</a:t>
            </a: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</a:p>
          <a:p>
            <a:pPr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</a:rPr>
              <a:t>Википедия – 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0%92%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1%89%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,_%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0%92%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9_%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0%92%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1%8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C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1%87</a:t>
            </a: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964612" cy="318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домашнего задания.</a:t>
            </a:r>
          </a:p>
          <a:p>
            <a:pPr marL="576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три возраста жизни.</a:t>
            </a:r>
          </a:p>
          <a:p>
            <a:pPr marL="576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картинах каких художников Возрождения показаны три возраста жизни? </a:t>
            </a:r>
          </a:p>
          <a:p>
            <a:pPr marL="576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 художника – мастера автопортрета. </a:t>
            </a:r>
          </a:p>
          <a:p>
            <a:pPr marL="576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русских художников,  запечатлевших детство.  </a:t>
            </a:r>
          </a:p>
          <a:p>
            <a:pPr marL="576000" indent="-324000" eaLnBrk="1" hangingPunct="1">
              <a:buFont typeface="+mj-lt"/>
              <a:buAutoNum type="arabicPeriod"/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Какой портрет Дюрера  изображает мудрую старость?  </a:t>
            </a:r>
          </a:p>
        </p:txBody>
      </p:sp>
      <p:pic>
        <p:nvPicPr>
          <p:cNvPr id="3" name="Picture 2" descr="C:\Users\User\Desktop\Новая папка (3)\1322063018_dzhordzhone-tri-vozrasta-zhizni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3861352"/>
            <a:ext cx="3476333" cy="2736000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pic>
        <p:nvPicPr>
          <p:cNvPr id="4" name="Picture 3" descr="C:\Users\User\Desktop\Br062SelfPortrait1669Mauritshuis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4"/>
          <a:stretch/>
        </p:blipFill>
        <p:spPr bwMode="auto">
          <a:xfrm>
            <a:off x="3238659" y="3764761"/>
            <a:ext cx="2053421" cy="2880000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pic>
        <p:nvPicPr>
          <p:cNvPr id="5" name="Picture 3" descr="C:\Users\User\Desktop\000076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4965" y="3764761"/>
            <a:ext cx="2163339" cy="2880000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pic>
        <p:nvPicPr>
          <p:cNvPr id="6" name="Picture 2" descr="http://f.rodon.org/p/2/071009134743d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534" y="3741740"/>
            <a:ext cx="1996421" cy="2880000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38" y="404813"/>
            <a:ext cx="875823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…Все на свете уходит – остается искусство.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Цепь веков не прервется голосами поэтов.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Смотрят фрески соборов и полотна портретов.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земле одряхлевшей будет горько и грустно.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Только пусто не будет, пока живо искусство.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 Боровицкая.</a:t>
            </a:r>
          </a:p>
        </p:txBody>
      </p:sp>
      <p:pic>
        <p:nvPicPr>
          <p:cNvPr id="4099" name="Picture 1" descr="C:\Users\нина\Desktop\885527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68" y="2531731"/>
            <a:ext cx="5806008" cy="435365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нина\Desktop\wa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4"/>
          <a:stretch/>
        </p:blipFill>
        <p:spPr bwMode="auto">
          <a:xfrm>
            <a:off x="323528" y="2085168"/>
            <a:ext cx="8352928" cy="46689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 “Войны и мира” одна из вечных тем искусства.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Люди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начали воевать еще в каменном веке и до сих пор не могут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остановиться. В истории человечества зафиксировано и описано более15 тысяч войн. Искусство как форма общественного сознания не могло остаться в стороне.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5" y="404813"/>
            <a:ext cx="6264275" cy="38465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Словарная работа.</a:t>
            </a:r>
          </a:p>
          <a:p>
            <a:pPr marL="468000" eaLnBrk="1" hangingPunct="1">
              <a:spcBef>
                <a:spcPts val="2400"/>
              </a:spcBef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АПОФЕОЗ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224000" indent="-3429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Прославление, возвеличение кого-чего–н. (книжн.).</a:t>
            </a:r>
          </a:p>
          <a:p>
            <a:pPr marL="1224000" indent="-3429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Торжественная заключительная массовая сцена некоторых театральных представлений (спец.).</a:t>
            </a:r>
          </a:p>
        </p:txBody>
      </p:sp>
      <p:pic>
        <p:nvPicPr>
          <p:cNvPr id="7171" name="Picture 1" descr="I:\Под рукой\Мои обои\Всячина\Учитель и школа\question-mark2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2487613"/>
            <a:ext cx="328771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5763"/>
            <a:ext cx="91440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000" b="1" i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Великая несправедливость, именуемая войной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303338"/>
            <a:ext cx="4932363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Великая несправедливость нашла отражение в творчестве многих художников. 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Главной темой творчества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Васи́лия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Васи́льевича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Вереща́гина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стало осуждение "великой несправедливости, именуемой войной". 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1871-1873 он создает «Туркестанскую серию» картин по мотивам поездок в Среднюю Азию.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6925" y="5876925"/>
            <a:ext cx="4537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Васи́лий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Васи́льевич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Вереща́гин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(1842-1904) — выдающийся русский живописец и литератор.</a:t>
            </a:r>
          </a:p>
        </p:txBody>
      </p:sp>
      <p:pic>
        <p:nvPicPr>
          <p:cNvPr id="7173" name="Picture 4" descr="File:Vasili Vereshchag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051" y="962138"/>
            <a:ext cx="3600822" cy="50004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538" y="188913"/>
            <a:ext cx="4716462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состав Туркестанской серии входит небольшая </a:t>
            </a:r>
            <a:r>
              <a:rPr lang="ru-RU" sz="2400" b="1" spc="-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подсерия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«Варвары» («Героическая поэма»). Она посвящена военным сюжетам, понятию о достоинстве, воин­ской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чести побежденных и благородство поведения победителей.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725" y="6165850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В.Верещагин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Торжествуют. 1872г. 195,5×257 см</a:t>
            </a:r>
          </a:p>
        </p:txBody>
      </p:sp>
      <p:pic>
        <p:nvPicPr>
          <p:cNvPr id="8198" name="Picture 1" descr="C:\Users\нина\Desktop\95\Высматриваю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1024"/>
            <a:ext cx="4360552" cy="33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9" name="Picture 2" descr="C:\Users\нина\Desktop\95\Торжествуют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263354"/>
            <a:ext cx="3693101" cy="290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3" descr="C:\Users\нина\Desktop\95\Wassilij_Wassiljewitsch_Wereschtschagin_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86" y="4149304"/>
            <a:ext cx="5035878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8100" y="3573463"/>
            <a:ext cx="46053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В.Верещагин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Высматривают. 1873г.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5" y="6094413"/>
            <a:ext cx="5194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В.Верещагин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Нападают врасплох.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1871г. 82×206.7 см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-36513" y="6165850"/>
            <a:ext cx="482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В.Верещагин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Представляют трофеи. 1872г. 171×240 см</a:t>
            </a:r>
          </a:p>
        </p:txBody>
      </p:sp>
      <p:pic>
        <p:nvPicPr>
          <p:cNvPr id="9219" name="Picture 1" descr="C:\Users\нина\Desktop\95\Представляют_трофе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73" y="226848"/>
            <a:ext cx="4182011" cy="593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4464050" y="687388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Четвертая картина из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подсерии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– «Представляют трофеи». Русские солдаты погибли. Мы не видим их мертвых тел – только их мертвые головы, почерневшие от разложения… 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Эмир Бухарский – молодой, красивый мужчина в ярком халате стоит, чуть склонившись, и смотрит на голову, которой касается носком ноги. 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 descr="C:\Users\нина\Desktop\95\Apotheos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2142"/>
            <a:ext cx="7253183" cy="461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0638" y="188913"/>
            <a:ext cx="91440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Последней картиной цикла явилось  полотно «Апофеоз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войны». Полотно «Апофеоз войны» проникнуто глубочайшим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состраданием, человеколюбием. Автор говорит как историк и судья человечества: "Посвящается всем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великим завоевателям: прошедшим, настоящим и будущим".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0638" y="6443663"/>
            <a:ext cx="9123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В.Верещагин. Апофеоз войны. 1871г. 127×197 см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910</Words>
  <Application>Microsoft Office PowerPoint</Application>
  <PresentationFormat>Экран (4:3)</PresentationFormat>
  <Paragraphs>81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Вероника</cp:lastModifiedBy>
  <cp:revision>31</cp:revision>
  <dcterms:created xsi:type="dcterms:W3CDTF">2013-05-18T11:35:08Z</dcterms:created>
  <dcterms:modified xsi:type="dcterms:W3CDTF">2015-12-28T12:11:14Z</dcterms:modified>
</cp:coreProperties>
</file>